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 id="2147483699" r:id="rId3"/>
    <p:sldMasterId id="2147483723" r:id="rId4"/>
    <p:sldMasterId id="2147483735" r:id="rId5"/>
    <p:sldMasterId id="2147483761" r:id="rId6"/>
  </p:sldMasterIdLst>
  <p:notesMasterIdLst>
    <p:notesMasterId r:id="rId26"/>
  </p:notesMasterIdLst>
  <p:sldIdLst>
    <p:sldId id="316" r:id="rId7"/>
    <p:sldId id="320" r:id="rId8"/>
    <p:sldId id="283" r:id="rId9"/>
    <p:sldId id="350" r:id="rId10"/>
    <p:sldId id="347" r:id="rId11"/>
    <p:sldId id="322" r:id="rId12"/>
    <p:sldId id="310" r:id="rId13"/>
    <p:sldId id="332" r:id="rId14"/>
    <p:sldId id="273" r:id="rId15"/>
    <p:sldId id="303" r:id="rId16"/>
    <p:sldId id="270" r:id="rId17"/>
    <p:sldId id="333" r:id="rId18"/>
    <p:sldId id="351" r:id="rId19"/>
    <p:sldId id="352" r:id="rId20"/>
    <p:sldId id="353" r:id="rId21"/>
    <p:sldId id="344" r:id="rId22"/>
    <p:sldId id="312" r:id="rId23"/>
    <p:sldId id="354" r:id="rId24"/>
    <p:sldId id="319" r:id="rId25"/>
  </p:sldIdLst>
  <p:sldSz cx="9144000" cy="6858000" type="screen4x3"/>
  <p:notesSz cx="6858000" cy="9144000"/>
  <p:defaultTextStyle>
    <a:defPPr>
      <a:defRPr lang="es-A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738" y="-384"/>
      </p:cViewPr>
      <p:guideLst>
        <p:guide orient="horz" pos="2160"/>
        <p:guide pos="2880"/>
      </p:guideLst>
    </p:cSldViewPr>
  </p:slideViewPr>
  <p:notesTextViewPr>
    <p:cViewPr>
      <p:scale>
        <a:sx n="100" d="100"/>
        <a:sy n="100" d="100"/>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68E1E7CA-DD4A-4965-AD66-0068F8902161}" type="datetimeFigureOut">
              <a:rPr lang="es-AR"/>
              <a:pPr>
                <a:defRPr/>
              </a:pPr>
              <a:t>16/10/2018</a:t>
            </a:fld>
            <a:endParaRPr lang="es-A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AR"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s-AR"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549EE51-59B1-495D-BC08-2B4853ABEB1D}" type="slidenum">
              <a:rPr lang="es-AR"/>
              <a:pPr>
                <a:defRPr/>
              </a:pPr>
              <a:t>‹Nº›</a:t>
            </a:fld>
            <a:endParaRPr lang="es-AR"/>
          </a:p>
        </p:txBody>
      </p:sp>
    </p:spTree>
    <p:extLst>
      <p:ext uri="{BB962C8B-B14F-4D97-AF65-F5344CB8AC3E}">
        <p14:creationId xmlns:p14="http://schemas.microsoft.com/office/powerpoint/2010/main" val="40583693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p:cNvSpPr>
            <a:spLocks noGrp="1" noChangeArrowheads="1"/>
          </p:cNvSpPr>
          <p:nvPr>
            <p:ph type="sldNum" sz="quarter" idx="5"/>
          </p:nvPr>
        </p:nvSpPr>
        <p:spPr>
          <a:noFill/>
        </p:spPr>
        <p:txBody>
          <a:bodyPr/>
          <a:lstStyle/>
          <a:p>
            <a:fld id="{D2A38DD5-EAA6-43E3-8CB7-6A7A44465673}" type="slidenum">
              <a:rPr lang="en-US" smtClean="0"/>
              <a:pPr/>
              <a:t>2</a:t>
            </a:fld>
            <a:endParaRPr lang="en-US" smtClean="0"/>
          </a:p>
        </p:txBody>
      </p:sp>
      <p:sp>
        <p:nvSpPr>
          <p:cNvPr id="269315" name="Rectangle 2"/>
          <p:cNvSpPr>
            <a:spLocks noGrp="1" noRot="1" noChangeAspect="1" noChangeArrowheads="1" noTextEdit="1"/>
          </p:cNvSpPr>
          <p:nvPr>
            <p:ph type="sldImg"/>
          </p:nvPr>
        </p:nvSpPr>
        <p:spPr>
          <a:xfrm>
            <a:off x="1144588" y="573088"/>
            <a:ext cx="4573587" cy="3430587"/>
          </a:xfrm>
          <a:ln/>
        </p:spPr>
      </p:sp>
      <p:sp>
        <p:nvSpPr>
          <p:cNvPr id="269316" name="Rectangle 3"/>
          <p:cNvSpPr>
            <a:spLocks noGrp="1" noChangeArrowheads="1"/>
          </p:cNvSpPr>
          <p:nvPr>
            <p:ph type="body" idx="1"/>
          </p:nvPr>
        </p:nvSpPr>
        <p:spPr>
          <a:xfrm>
            <a:off x="706438" y="4262438"/>
            <a:ext cx="5657850" cy="4260850"/>
          </a:xfrm>
          <a:noFill/>
          <a:ln/>
        </p:spPr>
        <p:txBody>
          <a:bodyPr lIns="90069" tIns="45035" rIns="90069" bIns="45035"/>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TextEdit="1"/>
          </p:cNvSpPr>
          <p:nvPr>
            <p:ph type="sldImg"/>
          </p:nvPr>
        </p:nvSpPr>
        <p:spPr bwMode="auto">
          <a:xfrm>
            <a:off x="1144588" y="684213"/>
            <a:ext cx="4573587" cy="3430587"/>
          </a:xfrm>
          <a:noFill/>
          <a:ln>
            <a:solidFill>
              <a:srgbClr val="000000"/>
            </a:solidFill>
            <a:miter lim="800000"/>
            <a:headEnd/>
            <a:tailEnd/>
          </a:ln>
        </p:spPr>
      </p:sp>
      <p:sp>
        <p:nvSpPr>
          <p:cNvPr id="41987" name="Rectangle 3"/>
          <p:cNvSpPr>
            <a:spLocks noGrp="1"/>
          </p:cNvSpPr>
          <p:nvPr>
            <p:ph type="body" idx="1"/>
          </p:nvPr>
        </p:nvSpPr>
        <p:spPr bwMode="auto">
          <a:xfrm>
            <a:off x="914400" y="4341813"/>
            <a:ext cx="5029200" cy="4117975"/>
          </a:xfrm>
          <a:noFill/>
        </p:spPr>
        <p:txBody>
          <a:bodyPr wrap="square" numCol="1" anchor="t" anchorCtr="0" compatLnSpc="1">
            <a:prstTxWarp prst="textNoShape">
              <a:avLst/>
            </a:prstTxWarp>
          </a:bodyPr>
          <a:lstStyle/>
          <a:p>
            <a:r>
              <a:rPr lang="es-ES" b="1" u="sng" smtClean="0"/>
              <a:t>Prevención secundaria</a:t>
            </a:r>
            <a:r>
              <a:rPr lang="es-ES" smtClean="0"/>
              <a:t> </a:t>
            </a:r>
            <a:endParaRPr lang="en-GB" b="1" u="sng" smtClean="0"/>
          </a:p>
          <a:p>
            <a:r>
              <a:rPr lang="es-ES" smtClean="0"/>
              <a:t>La prueba ‘Frotis Pap’ constituye la base de los programas de valoración de cáncer cervical en todo el mundo.  Durante un examen ginecológico se toma una muestra de células de la capa superior del cérvix, la cual se distribuye sobre un portaobjetos de vidrio, se fija, y se transporta al laboratorio, donde se procesa y tiñe para que los patólogos capacitados del laboratorio puedan examinar microscópicamente las células capturadas.  Las células que están transformándose en células cancerosas muestran características nucleares anormales.  Está técnica la desarrolló el Dr. Papanicolaou en los años 50s, de ahí su nombre.</a:t>
            </a:r>
            <a:endParaRPr lang="en-GB" smtClean="0"/>
          </a:p>
          <a:p>
            <a:r>
              <a:rPr lang="es-ES" smtClean="0"/>
              <a:t>Utilizar esta prueba en los programas de valoración es caro y requiere tiempo.  La prueba en sí, las repetidas visitas para comentar los resultados, y la posible necesidad de un seguimiento colposcópico más detallado en caso de resultados anormales en la prueba, causan alteración psicológica en la mujer en cuestión, y por supuesto, una carga para el sistema médico que les da servicio.</a:t>
            </a:r>
            <a:endParaRPr lang="en-GB" smtClean="0"/>
          </a:p>
          <a:p>
            <a:r>
              <a:rPr lang="es-ES" i="1" smtClean="0"/>
              <a:t>Referirse a la pregunta 4 en la sección ‘Preguntas sobre la enfermedad’ de las Preguntas Formuladas Frecuentemente’.</a:t>
            </a:r>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txBox="1">
            <a:spLocks noGrp="1" noChangeArrowheads="1"/>
          </p:cNvSpPr>
          <p:nvPr/>
        </p:nvSpPr>
        <p:spPr bwMode="auto">
          <a:xfrm>
            <a:off x="3886200" y="8686800"/>
            <a:ext cx="2970213" cy="455613"/>
          </a:xfrm>
          <a:prstGeom prst="rect">
            <a:avLst/>
          </a:prstGeom>
          <a:noFill/>
          <a:ln w="9525">
            <a:noFill/>
            <a:miter lim="800000"/>
            <a:headEnd/>
            <a:tailEnd/>
          </a:ln>
        </p:spPr>
        <p:txBody>
          <a:bodyPr lIns="90454" tIns="45227" rIns="90454" bIns="45227" anchor="b"/>
          <a:lstStyle/>
          <a:p>
            <a:pPr algn="r" defTabSz="903288"/>
            <a:fld id="{FDC9EF6F-A960-453D-87D0-1E791FCCD95B}" type="slidenum">
              <a:rPr lang="en-US" sz="1200">
                <a:solidFill>
                  <a:prstClr val="black"/>
                </a:solidFill>
                <a:ea typeface="MS PGothic" pitchFamily="34" charset="-128"/>
              </a:rPr>
              <a:pPr algn="r" defTabSz="903288"/>
              <a:t>6</a:t>
            </a:fld>
            <a:endParaRPr lang="en-US" sz="1200">
              <a:solidFill>
                <a:prstClr val="black"/>
              </a:solidFill>
              <a:ea typeface="MS PGothic" pitchFamily="34" charset="-128"/>
            </a:endParaRPr>
          </a:p>
        </p:txBody>
      </p:sp>
      <p:sp>
        <p:nvSpPr>
          <p:cNvPr id="17411" name="Rectangle 2"/>
          <p:cNvSpPr>
            <a:spLocks noGrp="1" noRot="1" noChangeAspect="1" noChangeArrowheads="1" noTextEdit="1"/>
          </p:cNvSpPr>
          <p:nvPr>
            <p:ph type="sldImg"/>
          </p:nvPr>
        </p:nvSpPr>
        <p:spPr bwMode="auto">
          <a:xfrm>
            <a:off x="1147763" y="687388"/>
            <a:ext cx="4570412" cy="3427412"/>
          </a:xfrm>
          <a:noFill/>
          <a:ln>
            <a:solidFill>
              <a:srgbClr val="000000"/>
            </a:solidFill>
            <a:miter lim="800000"/>
            <a:headEnd/>
            <a:tailEnd/>
          </a:ln>
        </p:spPr>
      </p:sp>
      <p:sp>
        <p:nvSpPr>
          <p:cNvPr id="17412" name="Rectangle 4"/>
          <p:cNvSpPr>
            <a:spLocks noGrp="1" noChangeArrowheads="1"/>
          </p:cNvSpPr>
          <p:nvPr>
            <p:ph type="body" idx="1"/>
          </p:nvPr>
        </p:nvSpPr>
        <p:spPr bwMode="auto">
          <a:xfrm>
            <a:off x="687388" y="4344988"/>
            <a:ext cx="5483225" cy="4113212"/>
          </a:xfrm>
          <a:noFill/>
        </p:spPr>
        <p:txBody>
          <a:bodyPr wrap="square" lIns="92129" tIns="46064" rIns="92129" bIns="46064" numCol="1" anchor="t" anchorCtr="0" compatLnSpc="1">
            <a:prstTxWarp prst="textNoShape">
              <a:avLst/>
            </a:prstTxWarp>
          </a:bodyPr>
          <a:lstStyle/>
          <a:p>
            <a:pPr eaLnBrk="1" hangingPunct="1"/>
            <a:endParaRPr lang="pt-B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1122363" y="711200"/>
            <a:ext cx="4545012" cy="3408363"/>
          </a:xfrm>
          <a:noFill/>
          <a:ln>
            <a:solidFill>
              <a:srgbClr val="000000"/>
            </a:solidFill>
            <a:miter lim="800000"/>
            <a:headEnd/>
            <a:tailEnd/>
          </a:ln>
        </p:spPr>
      </p:sp>
      <p:sp>
        <p:nvSpPr>
          <p:cNvPr id="20483" name="Rectangle 3"/>
          <p:cNvSpPr>
            <a:spLocks noGrp="1" noChangeArrowheads="1"/>
          </p:cNvSpPr>
          <p:nvPr>
            <p:ph type="body" idx="1"/>
          </p:nvPr>
        </p:nvSpPr>
        <p:spPr bwMode="auto">
          <a:xfrm>
            <a:off x="946150" y="4332288"/>
            <a:ext cx="4972050" cy="4117975"/>
          </a:xfrm>
          <a:noFill/>
        </p:spPr>
        <p:txBody>
          <a:bodyPr wrap="square" lIns="92129" tIns="46064" rIns="92129" bIns="46064" numCol="1" anchor="t" anchorCtr="0" compatLnSpc="1">
            <a:prstTxWarp prst="textNoShape">
              <a:avLst/>
            </a:prstTxWarp>
          </a:bodyPr>
          <a:lstStyle/>
          <a:p>
            <a:pPr eaLnBrk="1" hangingPunct="1"/>
            <a:endParaRPr lang="pt-B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xfrm>
            <a:off x="1143000" y="685800"/>
            <a:ext cx="4572000" cy="3429000"/>
          </a:xfrm>
          <a:ln/>
        </p:spPr>
      </p:sp>
      <p:sp>
        <p:nvSpPr>
          <p:cNvPr id="178179" name="Notes Placeholder 2"/>
          <p:cNvSpPr>
            <a:spLocks noGrp="1"/>
          </p:cNvSpPr>
          <p:nvPr>
            <p:ph type="body" idx="1"/>
          </p:nvPr>
        </p:nvSpPr>
        <p:spPr>
          <a:noFill/>
          <a:ln/>
        </p:spPr>
        <p:txBody>
          <a:bodyPr/>
          <a:lstStyle/>
          <a:p>
            <a:endParaRPr lang="en-US" dirty="0" smtClean="0">
              <a:cs typeface="Arial" pitchFamily="34" charset="0"/>
            </a:endParaRPr>
          </a:p>
        </p:txBody>
      </p:sp>
      <p:sp>
        <p:nvSpPr>
          <p:cNvPr id="4" name="Slide Number Placeholder 3"/>
          <p:cNvSpPr>
            <a:spLocks noGrp="1"/>
          </p:cNvSpPr>
          <p:nvPr>
            <p:ph type="sldNum" sz="quarter" idx="5"/>
          </p:nvPr>
        </p:nvSpPr>
        <p:spPr/>
        <p:txBody>
          <a:bodyPr/>
          <a:lstStyle/>
          <a:p>
            <a:pPr>
              <a:defRPr/>
            </a:pPr>
            <a:fld id="{7D890404-DC1C-442E-96DF-43CC7B629ED5}"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331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31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6D67AF5-AF5C-45A6-9A03-E9638CF1EA5B}" type="slidenum">
              <a:rPr lang="es-AR">
                <a:solidFill>
                  <a:prstClr val="black"/>
                </a:solidFill>
              </a:rPr>
              <a:pPr/>
              <a:t>19</a:t>
            </a:fld>
            <a:endParaRPr lang="es-AR">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AR"/>
          </a:p>
        </p:txBody>
      </p:sp>
      <p:sp>
        <p:nvSpPr>
          <p:cNvPr id="4" name="Date Placeholder 3"/>
          <p:cNvSpPr>
            <a:spLocks noGrp="1"/>
          </p:cNvSpPr>
          <p:nvPr>
            <p:ph type="dt" sz="half" idx="10"/>
          </p:nvPr>
        </p:nvSpPr>
        <p:spPr/>
        <p:txBody>
          <a:bodyPr/>
          <a:lstStyle>
            <a:lvl1pPr>
              <a:defRPr/>
            </a:lvl1pPr>
          </a:lstStyle>
          <a:p>
            <a:pPr>
              <a:defRPr/>
            </a:pPr>
            <a:fld id="{00B0DCEC-9470-447F-B757-563686630798}" type="datetimeFigureOut">
              <a:rPr lang="es-AR"/>
              <a:pPr>
                <a:defRPr/>
              </a:pPr>
              <a:t>16/10/2018</a:t>
            </a:fld>
            <a:endParaRPr lang="es-AR"/>
          </a:p>
        </p:txBody>
      </p:sp>
      <p:sp>
        <p:nvSpPr>
          <p:cNvPr id="5" name="Footer Placeholder 4"/>
          <p:cNvSpPr>
            <a:spLocks noGrp="1"/>
          </p:cNvSpPr>
          <p:nvPr>
            <p:ph type="ftr" sz="quarter" idx="11"/>
          </p:nvPr>
        </p:nvSpPr>
        <p:spPr/>
        <p:txBody>
          <a:bodyPr/>
          <a:lstStyle>
            <a:lvl1pPr>
              <a:defRPr/>
            </a:lvl1pPr>
          </a:lstStyle>
          <a:p>
            <a:pPr>
              <a:defRPr/>
            </a:pPr>
            <a:endParaRPr lang="es-AR"/>
          </a:p>
        </p:txBody>
      </p:sp>
      <p:sp>
        <p:nvSpPr>
          <p:cNvPr id="6" name="Slide Number Placeholder 5"/>
          <p:cNvSpPr>
            <a:spLocks noGrp="1"/>
          </p:cNvSpPr>
          <p:nvPr>
            <p:ph type="sldNum" sz="quarter" idx="12"/>
          </p:nvPr>
        </p:nvSpPr>
        <p:spPr/>
        <p:txBody>
          <a:bodyPr/>
          <a:lstStyle>
            <a:lvl1pPr>
              <a:defRPr/>
            </a:lvl1pPr>
          </a:lstStyle>
          <a:p>
            <a:pPr>
              <a:defRPr/>
            </a:pPr>
            <a:fld id="{9CD36D34-5BDA-4424-8EC0-13B82AB5A183}" type="slidenum">
              <a:rPr lang="es-AR"/>
              <a:pPr>
                <a:defRPr/>
              </a:pPr>
              <a:t>‹Nº›</a:t>
            </a:fld>
            <a:endParaRPr lang="es-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A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AR"/>
          </a:p>
        </p:txBody>
      </p:sp>
      <p:sp>
        <p:nvSpPr>
          <p:cNvPr id="4" name="Date Placeholder 3"/>
          <p:cNvSpPr>
            <a:spLocks noGrp="1"/>
          </p:cNvSpPr>
          <p:nvPr>
            <p:ph type="dt" sz="half" idx="10"/>
          </p:nvPr>
        </p:nvSpPr>
        <p:spPr/>
        <p:txBody>
          <a:bodyPr/>
          <a:lstStyle>
            <a:lvl1pPr>
              <a:defRPr/>
            </a:lvl1pPr>
          </a:lstStyle>
          <a:p>
            <a:pPr>
              <a:defRPr/>
            </a:pPr>
            <a:fld id="{7D4573B2-2890-4322-9AC2-C1BC2E86775C}" type="datetimeFigureOut">
              <a:rPr lang="es-AR"/>
              <a:pPr>
                <a:defRPr/>
              </a:pPr>
              <a:t>16/10/2018</a:t>
            </a:fld>
            <a:endParaRPr lang="es-AR"/>
          </a:p>
        </p:txBody>
      </p:sp>
      <p:sp>
        <p:nvSpPr>
          <p:cNvPr id="5" name="Footer Placeholder 4"/>
          <p:cNvSpPr>
            <a:spLocks noGrp="1"/>
          </p:cNvSpPr>
          <p:nvPr>
            <p:ph type="ftr" sz="quarter" idx="11"/>
          </p:nvPr>
        </p:nvSpPr>
        <p:spPr/>
        <p:txBody>
          <a:bodyPr/>
          <a:lstStyle>
            <a:lvl1pPr>
              <a:defRPr/>
            </a:lvl1pPr>
          </a:lstStyle>
          <a:p>
            <a:pPr>
              <a:defRPr/>
            </a:pPr>
            <a:endParaRPr lang="es-AR"/>
          </a:p>
        </p:txBody>
      </p:sp>
      <p:sp>
        <p:nvSpPr>
          <p:cNvPr id="6" name="Slide Number Placeholder 5"/>
          <p:cNvSpPr>
            <a:spLocks noGrp="1"/>
          </p:cNvSpPr>
          <p:nvPr>
            <p:ph type="sldNum" sz="quarter" idx="12"/>
          </p:nvPr>
        </p:nvSpPr>
        <p:spPr/>
        <p:txBody>
          <a:bodyPr/>
          <a:lstStyle>
            <a:lvl1pPr>
              <a:defRPr/>
            </a:lvl1pPr>
          </a:lstStyle>
          <a:p>
            <a:pPr>
              <a:defRPr/>
            </a:pPr>
            <a:fld id="{E435F039-ACC8-4C3A-BD6C-BCF26DF3D66E}" type="slidenum">
              <a:rPr lang="es-AR"/>
              <a:pPr>
                <a:defRPr/>
              </a:pPr>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s-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AR"/>
          </a:p>
        </p:txBody>
      </p:sp>
      <p:sp>
        <p:nvSpPr>
          <p:cNvPr id="4" name="Date Placeholder 3"/>
          <p:cNvSpPr>
            <a:spLocks noGrp="1"/>
          </p:cNvSpPr>
          <p:nvPr>
            <p:ph type="dt" sz="half" idx="10"/>
          </p:nvPr>
        </p:nvSpPr>
        <p:spPr/>
        <p:txBody>
          <a:bodyPr/>
          <a:lstStyle>
            <a:lvl1pPr>
              <a:defRPr/>
            </a:lvl1pPr>
          </a:lstStyle>
          <a:p>
            <a:pPr>
              <a:defRPr/>
            </a:pPr>
            <a:fld id="{B45049EC-FAC7-45B5-889E-2E012331E7F4}" type="datetimeFigureOut">
              <a:rPr lang="es-AR"/>
              <a:pPr>
                <a:defRPr/>
              </a:pPr>
              <a:t>16/10/2018</a:t>
            </a:fld>
            <a:endParaRPr lang="es-AR"/>
          </a:p>
        </p:txBody>
      </p:sp>
      <p:sp>
        <p:nvSpPr>
          <p:cNvPr id="5" name="Footer Placeholder 4"/>
          <p:cNvSpPr>
            <a:spLocks noGrp="1"/>
          </p:cNvSpPr>
          <p:nvPr>
            <p:ph type="ftr" sz="quarter" idx="11"/>
          </p:nvPr>
        </p:nvSpPr>
        <p:spPr/>
        <p:txBody>
          <a:bodyPr/>
          <a:lstStyle>
            <a:lvl1pPr>
              <a:defRPr/>
            </a:lvl1pPr>
          </a:lstStyle>
          <a:p>
            <a:pPr>
              <a:defRPr/>
            </a:pPr>
            <a:endParaRPr lang="es-AR"/>
          </a:p>
        </p:txBody>
      </p:sp>
      <p:sp>
        <p:nvSpPr>
          <p:cNvPr id="6" name="Slide Number Placeholder 5"/>
          <p:cNvSpPr>
            <a:spLocks noGrp="1"/>
          </p:cNvSpPr>
          <p:nvPr>
            <p:ph type="sldNum" sz="quarter" idx="12"/>
          </p:nvPr>
        </p:nvSpPr>
        <p:spPr/>
        <p:txBody>
          <a:bodyPr/>
          <a:lstStyle>
            <a:lvl1pPr>
              <a:defRPr/>
            </a:lvl1pPr>
          </a:lstStyle>
          <a:p>
            <a:pPr>
              <a:defRPr/>
            </a:pPr>
            <a:fld id="{B65CBCCF-A051-4767-81EC-33B86E968B78}" type="slidenum">
              <a:rPr lang="es-AR"/>
              <a:pPr>
                <a:defRPr/>
              </a:pPr>
              <a:t>‹Nº›</a:t>
            </a:fld>
            <a:endParaRPr lang="es-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p:spPr>
        <p:txBody>
          <a:bodyPr/>
          <a:lstStyle>
            <a:lvl1pPr>
              <a:defRPr smtClean="0"/>
            </a:lvl1pPr>
          </a:lstStyle>
          <a:p>
            <a:pPr>
              <a:defRPr/>
            </a:pPr>
            <a:fld id="{6D3810E3-B163-4510-9AB0-42789F77B2ED}" type="datetimeFigureOut">
              <a:rPr lang="es-AR"/>
              <a:pPr>
                <a:defRPr/>
              </a:pPr>
              <a:t>16/10/2018</a:t>
            </a:fld>
            <a:endParaRPr lang="es-AR"/>
          </a:p>
        </p:txBody>
      </p:sp>
      <p:sp>
        <p:nvSpPr>
          <p:cNvPr id="6" name="Footer Placeholder 5"/>
          <p:cNvSpPr>
            <a:spLocks noGrp="1"/>
          </p:cNvSpPr>
          <p:nvPr>
            <p:ph type="ftr" sz="quarter" idx="11"/>
          </p:nvPr>
        </p:nvSpPr>
        <p:spPr>
          <a:xfrm>
            <a:off x="3124200" y="6356350"/>
            <a:ext cx="2895600" cy="365125"/>
          </a:xfrm>
        </p:spPr>
        <p:txBody>
          <a:bodyPr/>
          <a:lstStyle>
            <a:lvl1pPr>
              <a:defRPr/>
            </a:lvl1pPr>
          </a:lstStyle>
          <a:p>
            <a:pPr>
              <a:defRPr/>
            </a:pPr>
            <a:endParaRPr lang="es-AR"/>
          </a:p>
        </p:txBody>
      </p:sp>
      <p:sp>
        <p:nvSpPr>
          <p:cNvPr id="7" name="Slide Number Placeholder 6"/>
          <p:cNvSpPr>
            <a:spLocks noGrp="1"/>
          </p:cNvSpPr>
          <p:nvPr>
            <p:ph type="sldNum" sz="quarter" idx="12"/>
          </p:nvPr>
        </p:nvSpPr>
        <p:spPr>
          <a:xfrm>
            <a:off x="6553200" y="6356350"/>
            <a:ext cx="2133600" cy="365125"/>
          </a:xfrm>
        </p:spPr>
        <p:txBody>
          <a:bodyPr/>
          <a:lstStyle>
            <a:lvl1pPr>
              <a:defRPr smtClean="0"/>
            </a:lvl1pPr>
          </a:lstStyle>
          <a:p>
            <a:pPr>
              <a:defRPr/>
            </a:pPr>
            <a:fld id="{F9892EA1-EB9B-4EC8-B21A-D80D9FB46AFA}" type="slidenum">
              <a:rPr lang="es-AR"/>
              <a:pPr>
                <a:defRPr/>
              </a:pPr>
              <a:t>‹Nº›</a:t>
            </a:fld>
            <a:endParaRPr lang="es-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AR"/>
          </a:p>
        </p:txBody>
      </p:sp>
      <p:sp>
        <p:nvSpPr>
          <p:cNvPr id="4" name="Date Placeholder 3"/>
          <p:cNvSpPr>
            <a:spLocks noGrp="1"/>
          </p:cNvSpPr>
          <p:nvPr>
            <p:ph type="dt" sz="half" idx="10"/>
          </p:nvPr>
        </p:nvSpPr>
        <p:spPr/>
        <p:txBody>
          <a:bodyPr/>
          <a:lstStyle>
            <a:lvl1pPr>
              <a:defRPr/>
            </a:lvl1pPr>
          </a:lstStyle>
          <a:p>
            <a:pPr>
              <a:defRPr/>
            </a:pPr>
            <a:fld id="{BA877DD7-E879-4C69-A7C8-8ED7605EA145}" type="datetimeFigureOut">
              <a:rPr lang="es-AR">
                <a:solidFill>
                  <a:prstClr val="black">
                    <a:tint val="75000"/>
                  </a:prstClr>
                </a:solidFill>
              </a:rPr>
              <a:pPr>
                <a:defRPr/>
              </a:pPr>
              <a:t>16/10/2018</a:t>
            </a:fld>
            <a:endParaRPr lang="es-A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s-A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CC0EA27-8E37-4A8C-B05B-8CBBB58E0CEA}" type="slidenum">
              <a:rPr lang="es-AR">
                <a:solidFill>
                  <a:prstClr val="black">
                    <a:tint val="75000"/>
                  </a:prstClr>
                </a:solidFill>
              </a:rPr>
              <a:pPr>
                <a:defRPr/>
              </a:pPr>
              <a:t>‹Nº›</a:t>
            </a:fld>
            <a:endParaRPr lang="es-AR">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A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AR"/>
          </a:p>
        </p:txBody>
      </p:sp>
      <p:sp>
        <p:nvSpPr>
          <p:cNvPr id="4" name="Date Placeholder 3"/>
          <p:cNvSpPr>
            <a:spLocks noGrp="1"/>
          </p:cNvSpPr>
          <p:nvPr>
            <p:ph type="dt" sz="half" idx="10"/>
          </p:nvPr>
        </p:nvSpPr>
        <p:spPr/>
        <p:txBody>
          <a:bodyPr/>
          <a:lstStyle>
            <a:lvl1pPr>
              <a:defRPr/>
            </a:lvl1pPr>
          </a:lstStyle>
          <a:p>
            <a:pPr>
              <a:defRPr/>
            </a:pPr>
            <a:fld id="{92610B3D-A707-4F32-93E7-7AC8CB6D67F7}" type="datetimeFigureOut">
              <a:rPr lang="es-AR">
                <a:solidFill>
                  <a:prstClr val="black">
                    <a:tint val="75000"/>
                  </a:prstClr>
                </a:solidFill>
              </a:rPr>
              <a:pPr>
                <a:defRPr/>
              </a:pPr>
              <a:t>16/10/2018</a:t>
            </a:fld>
            <a:endParaRPr lang="es-A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s-A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A86A14A-457D-40B6-B2CF-365DBAA369C5}" type="slidenum">
              <a:rPr lang="es-AR">
                <a:solidFill>
                  <a:prstClr val="black">
                    <a:tint val="75000"/>
                  </a:prstClr>
                </a:solidFill>
              </a:rPr>
              <a:pPr>
                <a:defRPr/>
              </a:pPr>
              <a:t>‹Nº›</a:t>
            </a:fld>
            <a:endParaRPr lang="es-AR">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BDF04C6-2DAD-4283-AF92-A38C1A7E998D}" type="datetimeFigureOut">
              <a:rPr lang="es-AR">
                <a:solidFill>
                  <a:prstClr val="black">
                    <a:tint val="75000"/>
                  </a:prstClr>
                </a:solidFill>
              </a:rPr>
              <a:pPr>
                <a:defRPr/>
              </a:pPr>
              <a:t>16/10/2018</a:t>
            </a:fld>
            <a:endParaRPr lang="es-A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s-A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18B38E2-0C01-431E-95F1-F5637CBE2C37}" type="slidenum">
              <a:rPr lang="es-AR">
                <a:solidFill>
                  <a:prstClr val="black">
                    <a:tint val="75000"/>
                  </a:prstClr>
                </a:solidFill>
              </a:rPr>
              <a:pPr>
                <a:defRPr/>
              </a:pPr>
              <a:t>‹Nº›</a:t>
            </a:fld>
            <a:endParaRPr lang="es-AR">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AR"/>
          </a:p>
        </p:txBody>
      </p:sp>
      <p:sp>
        <p:nvSpPr>
          <p:cNvPr id="5" name="Date Placeholder 3"/>
          <p:cNvSpPr>
            <a:spLocks noGrp="1"/>
          </p:cNvSpPr>
          <p:nvPr>
            <p:ph type="dt" sz="half" idx="10"/>
          </p:nvPr>
        </p:nvSpPr>
        <p:spPr/>
        <p:txBody>
          <a:bodyPr/>
          <a:lstStyle>
            <a:lvl1pPr>
              <a:defRPr/>
            </a:lvl1pPr>
          </a:lstStyle>
          <a:p>
            <a:pPr>
              <a:defRPr/>
            </a:pPr>
            <a:fld id="{DE882664-65C7-4C1C-9943-87F47123CC89}" type="datetimeFigureOut">
              <a:rPr lang="es-AR">
                <a:solidFill>
                  <a:prstClr val="black">
                    <a:tint val="75000"/>
                  </a:prstClr>
                </a:solidFill>
              </a:rPr>
              <a:pPr>
                <a:defRPr/>
              </a:pPr>
              <a:t>16/10/2018</a:t>
            </a:fld>
            <a:endParaRPr lang="es-A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s-A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6E41A22-047E-4333-BA0C-212CE4668909}" type="slidenum">
              <a:rPr lang="es-AR">
                <a:solidFill>
                  <a:prstClr val="black">
                    <a:tint val="75000"/>
                  </a:prstClr>
                </a:solidFill>
              </a:rPr>
              <a:pPr>
                <a:defRPr/>
              </a:pPr>
              <a:t>‹Nº›</a:t>
            </a:fld>
            <a:endParaRPr lang="es-AR">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AR"/>
          </a:p>
        </p:txBody>
      </p:sp>
      <p:sp>
        <p:nvSpPr>
          <p:cNvPr id="7" name="Date Placeholder 3"/>
          <p:cNvSpPr>
            <a:spLocks noGrp="1"/>
          </p:cNvSpPr>
          <p:nvPr>
            <p:ph type="dt" sz="half" idx="10"/>
          </p:nvPr>
        </p:nvSpPr>
        <p:spPr/>
        <p:txBody>
          <a:bodyPr/>
          <a:lstStyle>
            <a:lvl1pPr>
              <a:defRPr/>
            </a:lvl1pPr>
          </a:lstStyle>
          <a:p>
            <a:pPr>
              <a:defRPr/>
            </a:pPr>
            <a:fld id="{B1F133E0-E899-40C0-9751-DF7D2088D029}" type="datetimeFigureOut">
              <a:rPr lang="es-AR">
                <a:solidFill>
                  <a:prstClr val="black">
                    <a:tint val="75000"/>
                  </a:prstClr>
                </a:solidFill>
              </a:rPr>
              <a:pPr>
                <a:defRPr/>
              </a:pPr>
              <a:t>16/10/2018</a:t>
            </a:fld>
            <a:endParaRPr lang="es-AR">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s-AR">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E7C1B59B-EE52-4C0E-93E5-11224FD83112}" type="slidenum">
              <a:rPr lang="es-AR">
                <a:solidFill>
                  <a:prstClr val="black">
                    <a:tint val="75000"/>
                  </a:prstClr>
                </a:solidFill>
              </a:rPr>
              <a:pPr>
                <a:defRPr/>
              </a:pPr>
              <a:t>‹Nº›</a:t>
            </a:fld>
            <a:endParaRPr lang="es-AR">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AR"/>
          </a:p>
        </p:txBody>
      </p:sp>
      <p:sp>
        <p:nvSpPr>
          <p:cNvPr id="3" name="Date Placeholder 3"/>
          <p:cNvSpPr>
            <a:spLocks noGrp="1"/>
          </p:cNvSpPr>
          <p:nvPr>
            <p:ph type="dt" sz="half" idx="10"/>
          </p:nvPr>
        </p:nvSpPr>
        <p:spPr/>
        <p:txBody>
          <a:bodyPr/>
          <a:lstStyle>
            <a:lvl1pPr>
              <a:defRPr/>
            </a:lvl1pPr>
          </a:lstStyle>
          <a:p>
            <a:pPr>
              <a:defRPr/>
            </a:pPr>
            <a:fld id="{A6672418-AA1C-4490-91B8-F497D798D764}" type="datetimeFigureOut">
              <a:rPr lang="es-AR">
                <a:solidFill>
                  <a:prstClr val="black">
                    <a:tint val="75000"/>
                  </a:prstClr>
                </a:solidFill>
              </a:rPr>
              <a:pPr>
                <a:defRPr/>
              </a:pPr>
              <a:t>16/10/2018</a:t>
            </a:fld>
            <a:endParaRPr lang="es-AR">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s-AR">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47A6BC6-672A-4D8A-BB2A-3F8D48348FAD}" type="slidenum">
              <a:rPr lang="es-AR">
                <a:solidFill>
                  <a:prstClr val="black">
                    <a:tint val="75000"/>
                  </a:prstClr>
                </a:solidFill>
              </a:rPr>
              <a:pPr>
                <a:defRPr/>
              </a:pPr>
              <a:t>‹Nº›</a:t>
            </a:fld>
            <a:endParaRPr lang="es-AR">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357FE18-CC5E-4582-AB96-1427B25AD81A}" type="datetimeFigureOut">
              <a:rPr lang="es-AR">
                <a:solidFill>
                  <a:prstClr val="black">
                    <a:tint val="75000"/>
                  </a:prstClr>
                </a:solidFill>
              </a:rPr>
              <a:pPr>
                <a:defRPr/>
              </a:pPr>
              <a:t>16/10/2018</a:t>
            </a:fld>
            <a:endParaRPr lang="es-AR">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s-AR">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6697C61-7BA9-4B39-97BD-F78FE412BC26}" type="slidenum">
              <a:rPr lang="es-AR">
                <a:solidFill>
                  <a:prstClr val="black">
                    <a:tint val="75000"/>
                  </a:prstClr>
                </a:solidFill>
              </a:rPr>
              <a:pPr>
                <a:defRPr/>
              </a:pPr>
              <a:t>‹Nº›</a:t>
            </a:fld>
            <a:endParaRPr lang="es-AR">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A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AR"/>
          </a:p>
        </p:txBody>
      </p:sp>
      <p:sp>
        <p:nvSpPr>
          <p:cNvPr id="4" name="Date Placeholder 3"/>
          <p:cNvSpPr>
            <a:spLocks noGrp="1"/>
          </p:cNvSpPr>
          <p:nvPr>
            <p:ph type="dt" sz="half" idx="10"/>
          </p:nvPr>
        </p:nvSpPr>
        <p:spPr/>
        <p:txBody>
          <a:bodyPr/>
          <a:lstStyle>
            <a:lvl1pPr>
              <a:defRPr/>
            </a:lvl1pPr>
          </a:lstStyle>
          <a:p>
            <a:pPr>
              <a:defRPr/>
            </a:pPr>
            <a:fld id="{E046B4E1-63F4-4522-B909-05208E9A884A}" type="datetimeFigureOut">
              <a:rPr lang="es-AR"/>
              <a:pPr>
                <a:defRPr/>
              </a:pPr>
              <a:t>16/10/2018</a:t>
            </a:fld>
            <a:endParaRPr lang="es-AR"/>
          </a:p>
        </p:txBody>
      </p:sp>
      <p:sp>
        <p:nvSpPr>
          <p:cNvPr id="5" name="Footer Placeholder 4"/>
          <p:cNvSpPr>
            <a:spLocks noGrp="1"/>
          </p:cNvSpPr>
          <p:nvPr>
            <p:ph type="ftr" sz="quarter" idx="11"/>
          </p:nvPr>
        </p:nvSpPr>
        <p:spPr/>
        <p:txBody>
          <a:bodyPr/>
          <a:lstStyle>
            <a:lvl1pPr>
              <a:defRPr/>
            </a:lvl1pPr>
          </a:lstStyle>
          <a:p>
            <a:pPr>
              <a:defRPr/>
            </a:pPr>
            <a:endParaRPr lang="es-AR"/>
          </a:p>
        </p:txBody>
      </p:sp>
      <p:sp>
        <p:nvSpPr>
          <p:cNvPr id="6" name="Slide Number Placeholder 5"/>
          <p:cNvSpPr>
            <a:spLocks noGrp="1"/>
          </p:cNvSpPr>
          <p:nvPr>
            <p:ph type="sldNum" sz="quarter" idx="12"/>
          </p:nvPr>
        </p:nvSpPr>
        <p:spPr/>
        <p:txBody>
          <a:bodyPr/>
          <a:lstStyle>
            <a:lvl1pPr>
              <a:defRPr/>
            </a:lvl1pPr>
          </a:lstStyle>
          <a:p>
            <a:pPr>
              <a:defRPr/>
            </a:pPr>
            <a:fld id="{2A0CCAB5-7116-4965-B7C9-DC2F51F0F7CA}" type="slidenum">
              <a:rPr lang="es-AR"/>
              <a:pPr>
                <a:defRPr/>
              </a:pPr>
              <a:t>‹Nº›</a:t>
            </a:fld>
            <a:endParaRPr lang="es-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76FC11A-C9CA-4F40-B1D0-5CF9DAE1187D}" type="datetimeFigureOut">
              <a:rPr lang="es-AR">
                <a:solidFill>
                  <a:prstClr val="black">
                    <a:tint val="75000"/>
                  </a:prstClr>
                </a:solidFill>
              </a:rPr>
              <a:pPr>
                <a:defRPr/>
              </a:pPr>
              <a:t>16/10/2018</a:t>
            </a:fld>
            <a:endParaRPr lang="es-A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s-A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AD58174-3740-4EEA-B12D-FBF2C849DB80}" type="slidenum">
              <a:rPr lang="es-AR">
                <a:solidFill>
                  <a:prstClr val="black">
                    <a:tint val="75000"/>
                  </a:prstClr>
                </a:solidFill>
              </a:rPr>
              <a:pPr>
                <a:defRPr/>
              </a:pPr>
              <a:t>‹Nº›</a:t>
            </a:fld>
            <a:endParaRPr lang="es-AR">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A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0F6F3E2-C9EA-4CF9-9C39-DB5622BD5D13}" type="datetimeFigureOut">
              <a:rPr lang="es-AR">
                <a:solidFill>
                  <a:prstClr val="black">
                    <a:tint val="75000"/>
                  </a:prstClr>
                </a:solidFill>
              </a:rPr>
              <a:pPr>
                <a:defRPr/>
              </a:pPr>
              <a:t>16/10/2018</a:t>
            </a:fld>
            <a:endParaRPr lang="es-A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s-A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B22D8ED-5912-46E8-8A3A-F88E06680BC5}" type="slidenum">
              <a:rPr lang="es-AR">
                <a:solidFill>
                  <a:prstClr val="black">
                    <a:tint val="75000"/>
                  </a:prstClr>
                </a:solidFill>
              </a:rPr>
              <a:pPr>
                <a:defRPr/>
              </a:pPr>
              <a:t>‹Nº›</a:t>
            </a:fld>
            <a:endParaRPr lang="es-AR">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A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AR"/>
          </a:p>
        </p:txBody>
      </p:sp>
      <p:sp>
        <p:nvSpPr>
          <p:cNvPr id="4" name="Date Placeholder 3"/>
          <p:cNvSpPr>
            <a:spLocks noGrp="1"/>
          </p:cNvSpPr>
          <p:nvPr>
            <p:ph type="dt" sz="half" idx="10"/>
          </p:nvPr>
        </p:nvSpPr>
        <p:spPr/>
        <p:txBody>
          <a:bodyPr/>
          <a:lstStyle>
            <a:lvl1pPr>
              <a:defRPr/>
            </a:lvl1pPr>
          </a:lstStyle>
          <a:p>
            <a:pPr>
              <a:defRPr/>
            </a:pPr>
            <a:fld id="{57F9DF28-A8AD-4747-B456-BF696FA43BE5}" type="datetimeFigureOut">
              <a:rPr lang="es-AR">
                <a:solidFill>
                  <a:prstClr val="black">
                    <a:tint val="75000"/>
                  </a:prstClr>
                </a:solidFill>
              </a:rPr>
              <a:pPr>
                <a:defRPr/>
              </a:pPr>
              <a:t>16/10/2018</a:t>
            </a:fld>
            <a:endParaRPr lang="es-A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s-A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FF8EB63-EDEB-4512-8897-6951CFACFE75}" type="slidenum">
              <a:rPr lang="es-AR">
                <a:solidFill>
                  <a:prstClr val="black">
                    <a:tint val="75000"/>
                  </a:prstClr>
                </a:solidFill>
              </a:rPr>
              <a:pPr>
                <a:defRPr/>
              </a:pPr>
              <a:t>‹Nº›</a:t>
            </a:fld>
            <a:endParaRPr lang="es-AR">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s-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AR"/>
          </a:p>
        </p:txBody>
      </p:sp>
      <p:sp>
        <p:nvSpPr>
          <p:cNvPr id="4" name="Date Placeholder 3"/>
          <p:cNvSpPr>
            <a:spLocks noGrp="1"/>
          </p:cNvSpPr>
          <p:nvPr>
            <p:ph type="dt" sz="half" idx="10"/>
          </p:nvPr>
        </p:nvSpPr>
        <p:spPr/>
        <p:txBody>
          <a:bodyPr/>
          <a:lstStyle>
            <a:lvl1pPr>
              <a:defRPr/>
            </a:lvl1pPr>
          </a:lstStyle>
          <a:p>
            <a:pPr>
              <a:defRPr/>
            </a:pPr>
            <a:fld id="{0820A95D-B025-45E5-BE50-56D64CFFC27A}" type="datetimeFigureOut">
              <a:rPr lang="es-AR">
                <a:solidFill>
                  <a:prstClr val="black">
                    <a:tint val="75000"/>
                  </a:prstClr>
                </a:solidFill>
              </a:rPr>
              <a:pPr>
                <a:defRPr/>
              </a:pPr>
              <a:t>16/10/2018</a:t>
            </a:fld>
            <a:endParaRPr lang="es-A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s-A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88DCEA7-2A17-4F2B-A82F-5C19E08E8E69}" type="slidenum">
              <a:rPr lang="es-AR">
                <a:solidFill>
                  <a:prstClr val="black">
                    <a:tint val="75000"/>
                  </a:prstClr>
                </a:solidFill>
              </a:rPr>
              <a:pPr>
                <a:defRPr/>
              </a:pPr>
              <a:t>‹Nº›</a:t>
            </a:fld>
            <a:endParaRPr lang="es-AR">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B738C63-BC16-465C-86D0-B545B6281C3F}" type="slidenum">
              <a:rPr lang="es-ES">
                <a:solidFill>
                  <a:srgbClr val="000000"/>
                </a:solidFill>
              </a:rPr>
              <a:pPr/>
              <a:t>‹Nº›</a:t>
            </a:fld>
            <a:endParaRPr lang="es-ES">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B9DC559-CC47-45D9-AE3C-957C8DB8E8F5}" type="slidenum">
              <a:rPr lang="es-ES">
                <a:solidFill>
                  <a:srgbClr val="000000"/>
                </a:solidFill>
              </a:rPr>
              <a:pPr/>
              <a:t>‹Nº›</a:t>
            </a:fld>
            <a:endParaRPr lang="es-E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6E4D0AA-C880-4CE5-AA99-D42A5D8303D2}" type="slidenum">
              <a:rPr lang="es-ES">
                <a:solidFill>
                  <a:srgbClr val="000000"/>
                </a:solidFill>
              </a:rPr>
              <a:pPr/>
              <a:t>‹Nº›</a:t>
            </a:fld>
            <a:endParaRPr lang="es-E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F7D6467-475E-42A2-9FCE-A596D811639A}" type="slidenum">
              <a:rPr lang="es-ES">
                <a:solidFill>
                  <a:srgbClr val="000000"/>
                </a:solidFill>
              </a:rPr>
              <a:pPr/>
              <a:t>‹Nº›</a:t>
            </a:fld>
            <a:endParaRPr lang="es-E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0D55499-238B-499E-AD27-DC0D894660EB}" type="slidenum">
              <a:rPr lang="es-ES">
                <a:solidFill>
                  <a:srgbClr val="000000"/>
                </a:solidFill>
              </a:rPr>
              <a:pPr/>
              <a:t>‹Nº›</a:t>
            </a:fld>
            <a:endParaRPr lang="es-E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A467EC1-7266-4CA6-BD0E-B2C89C70CA53}" type="slidenum">
              <a:rPr lang="es-ES">
                <a:solidFill>
                  <a:srgbClr val="000000"/>
                </a:solidFill>
              </a:rPr>
              <a:pPr/>
              <a:t>‹Nº›</a:t>
            </a:fld>
            <a:endParaRPr lang="es-E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24DFC0B-BD0A-44EF-B6B3-5A7C5223231E}" type="datetimeFigureOut">
              <a:rPr lang="es-AR"/>
              <a:pPr>
                <a:defRPr/>
              </a:pPr>
              <a:t>16/10/2018</a:t>
            </a:fld>
            <a:endParaRPr lang="es-AR"/>
          </a:p>
        </p:txBody>
      </p:sp>
      <p:sp>
        <p:nvSpPr>
          <p:cNvPr id="5" name="Footer Placeholder 4"/>
          <p:cNvSpPr>
            <a:spLocks noGrp="1"/>
          </p:cNvSpPr>
          <p:nvPr>
            <p:ph type="ftr" sz="quarter" idx="11"/>
          </p:nvPr>
        </p:nvSpPr>
        <p:spPr/>
        <p:txBody>
          <a:bodyPr/>
          <a:lstStyle>
            <a:lvl1pPr>
              <a:defRPr/>
            </a:lvl1pPr>
          </a:lstStyle>
          <a:p>
            <a:pPr>
              <a:defRPr/>
            </a:pPr>
            <a:endParaRPr lang="es-AR"/>
          </a:p>
        </p:txBody>
      </p:sp>
      <p:sp>
        <p:nvSpPr>
          <p:cNvPr id="6" name="Slide Number Placeholder 5"/>
          <p:cNvSpPr>
            <a:spLocks noGrp="1"/>
          </p:cNvSpPr>
          <p:nvPr>
            <p:ph type="sldNum" sz="quarter" idx="12"/>
          </p:nvPr>
        </p:nvSpPr>
        <p:spPr/>
        <p:txBody>
          <a:bodyPr/>
          <a:lstStyle>
            <a:lvl1pPr>
              <a:defRPr/>
            </a:lvl1pPr>
          </a:lstStyle>
          <a:p>
            <a:pPr>
              <a:defRPr/>
            </a:pPr>
            <a:fld id="{28A93569-6235-4FF3-A0C2-2AE6C64DF34B}" type="slidenum">
              <a:rPr lang="es-AR"/>
              <a:pPr>
                <a:defRPr/>
              </a:pPr>
              <a:t>‹Nº›</a:t>
            </a:fld>
            <a:endParaRPr lang="es-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DDF5E0B-4B4F-415F-8BA3-D28FD7D56CFE}" type="slidenum">
              <a:rPr lang="es-ES">
                <a:solidFill>
                  <a:srgbClr val="000000"/>
                </a:solidFill>
              </a:rPr>
              <a:pPr/>
              <a:t>‹Nº›</a:t>
            </a:fld>
            <a:endParaRPr lang="es-ES">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0F49488-8061-4295-8B09-6D7906C36ADF}" type="slidenum">
              <a:rPr lang="es-ES">
                <a:solidFill>
                  <a:srgbClr val="000000"/>
                </a:solidFill>
              </a:rPr>
              <a:pPr/>
              <a:t>‹Nº›</a:t>
            </a:fld>
            <a:endParaRPr lang="es-ES">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B47A198-B656-4859-BFC3-0F28D250F246}" type="slidenum">
              <a:rPr lang="es-ES">
                <a:solidFill>
                  <a:srgbClr val="000000"/>
                </a:solidFill>
              </a:rPr>
              <a:pPr/>
              <a:t>‹Nº›</a:t>
            </a:fld>
            <a:endParaRPr lang="es-ES">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485AD4B-C7FD-4ED8-81E8-D504D805DC37}" type="slidenum">
              <a:rPr lang="es-ES">
                <a:solidFill>
                  <a:srgbClr val="000000"/>
                </a:solidFill>
              </a:rPr>
              <a:pPr/>
              <a:t>‹Nº›</a:t>
            </a:fld>
            <a:endParaRPr lang="es-ES">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E9A7392-143C-462A-8D9B-01403C020660}" type="slidenum">
              <a:rPr lang="es-ES">
                <a:solidFill>
                  <a:srgbClr val="000000"/>
                </a:solidFill>
              </a:rPr>
              <a:pPr/>
              <a:t>‹Nº›</a:t>
            </a:fld>
            <a:endParaRPr lang="es-ES">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lvl1pPr>
              <a:defRPr/>
            </a:lvl1pPr>
          </a:lstStyle>
          <a:p>
            <a:pPr>
              <a:defRPr/>
            </a:pPr>
            <a:fld id="{E44467D8-8AA8-4D7B-B8BE-A2535E421233}" type="datetimeFigureOut">
              <a:rPr lang="es-AR">
                <a:solidFill>
                  <a:prstClr val="black">
                    <a:tint val="75000"/>
                  </a:prstClr>
                </a:solidFill>
              </a:rPr>
              <a:pPr>
                <a:defRPr/>
              </a:pPr>
              <a:t>16/10/2018</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AA598FE5-11C5-4D9C-BE51-20F194C7728F}" type="slidenum">
              <a:rPr lang="es-AR">
                <a:solidFill>
                  <a:prstClr val="black">
                    <a:tint val="75000"/>
                  </a:prstClr>
                </a:solidFill>
              </a:rPr>
              <a:pPr>
                <a:defRPr/>
              </a:pPr>
              <a:t>‹Nº›</a:t>
            </a:fld>
            <a:endParaRPr lang="es-AR">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lvl1pPr>
              <a:defRPr/>
            </a:lvl1pPr>
          </a:lstStyle>
          <a:p>
            <a:pPr>
              <a:defRPr/>
            </a:pPr>
            <a:fld id="{EB9E7AA4-FFA9-45F2-BAA6-8904D68DAC37}" type="datetimeFigureOut">
              <a:rPr lang="es-AR">
                <a:solidFill>
                  <a:prstClr val="black">
                    <a:tint val="75000"/>
                  </a:prstClr>
                </a:solidFill>
              </a:rPr>
              <a:pPr>
                <a:defRPr/>
              </a:pPr>
              <a:t>16/10/2018</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4923BF21-99AB-4E5F-BF31-948F8F8C708C}" type="slidenum">
              <a:rPr lang="es-AR">
                <a:solidFill>
                  <a:prstClr val="black">
                    <a:tint val="75000"/>
                  </a:prstClr>
                </a:solidFill>
              </a:rPr>
              <a:pPr>
                <a:defRPr/>
              </a:pPr>
              <a:t>‹Nº›</a:t>
            </a:fld>
            <a:endParaRPr lang="es-AR">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E6E41F5E-9F0A-4DB3-88BE-D783228FBDF4}" type="datetimeFigureOut">
              <a:rPr lang="es-AR">
                <a:solidFill>
                  <a:prstClr val="black">
                    <a:tint val="75000"/>
                  </a:prstClr>
                </a:solidFill>
              </a:rPr>
              <a:pPr>
                <a:defRPr/>
              </a:pPr>
              <a:t>16/10/2018</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ACBD2113-E049-4390-8BDC-11126651BB91}" type="slidenum">
              <a:rPr lang="es-AR">
                <a:solidFill>
                  <a:prstClr val="black">
                    <a:tint val="75000"/>
                  </a:prstClr>
                </a:solidFill>
              </a:rPr>
              <a:pPr>
                <a:defRPr/>
              </a:pPr>
              <a:t>‹Nº›</a:t>
            </a:fld>
            <a:endParaRPr lang="es-AR">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3 Marcador de fecha"/>
          <p:cNvSpPr>
            <a:spLocks noGrp="1"/>
          </p:cNvSpPr>
          <p:nvPr>
            <p:ph type="dt" sz="half" idx="10"/>
          </p:nvPr>
        </p:nvSpPr>
        <p:spPr/>
        <p:txBody>
          <a:bodyPr/>
          <a:lstStyle>
            <a:lvl1pPr>
              <a:defRPr/>
            </a:lvl1pPr>
          </a:lstStyle>
          <a:p>
            <a:pPr>
              <a:defRPr/>
            </a:pPr>
            <a:fld id="{1E1A7F35-20F5-4E08-8BEB-205E4C7C9389}" type="datetimeFigureOut">
              <a:rPr lang="es-AR">
                <a:solidFill>
                  <a:prstClr val="black">
                    <a:tint val="75000"/>
                  </a:prstClr>
                </a:solidFill>
              </a:rPr>
              <a:pPr>
                <a:defRPr/>
              </a:pPr>
              <a:t>16/10/2018</a:t>
            </a:fld>
            <a:endParaRPr lang="es-AR">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AR">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BA89FB69-95BA-4CAB-9009-E49473BA0ADA}" type="slidenum">
              <a:rPr lang="es-AR">
                <a:solidFill>
                  <a:prstClr val="black">
                    <a:tint val="75000"/>
                  </a:prstClr>
                </a:solidFill>
              </a:rPr>
              <a:pPr>
                <a:defRPr/>
              </a:pPr>
              <a:t>‹Nº›</a:t>
            </a:fld>
            <a:endParaRPr lang="es-AR">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3 Marcador de fecha"/>
          <p:cNvSpPr>
            <a:spLocks noGrp="1"/>
          </p:cNvSpPr>
          <p:nvPr>
            <p:ph type="dt" sz="half" idx="10"/>
          </p:nvPr>
        </p:nvSpPr>
        <p:spPr/>
        <p:txBody>
          <a:bodyPr/>
          <a:lstStyle>
            <a:lvl1pPr>
              <a:defRPr/>
            </a:lvl1pPr>
          </a:lstStyle>
          <a:p>
            <a:pPr>
              <a:defRPr/>
            </a:pPr>
            <a:fld id="{52FF8BFC-F00A-4299-B44B-28666439253E}" type="datetimeFigureOut">
              <a:rPr lang="es-AR">
                <a:solidFill>
                  <a:prstClr val="black">
                    <a:tint val="75000"/>
                  </a:prstClr>
                </a:solidFill>
              </a:rPr>
              <a:pPr>
                <a:defRPr/>
              </a:pPr>
              <a:t>16/10/2018</a:t>
            </a:fld>
            <a:endParaRPr lang="es-AR">
              <a:solidFill>
                <a:prstClr val="black">
                  <a:tint val="75000"/>
                </a:prstClr>
              </a:solidFill>
            </a:endParaRPr>
          </a:p>
        </p:txBody>
      </p:sp>
      <p:sp>
        <p:nvSpPr>
          <p:cNvPr id="8" name="4 Marcador de pie de página"/>
          <p:cNvSpPr>
            <a:spLocks noGrp="1"/>
          </p:cNvSpPr>
          <p:nvPr>
            <p:ph type="ftr" sz="quarter" idx="11"/>
          </p:nvPr>
        </p:nvSpPr>
        <p:spPr/>
        <p:txBody>
          <a:bodyPr/>
          <a:lstStyle>
            <a:lvl1pPr>
              <a:defRPr/>
            </a:lvl1pPr>
          </a:lstStyle>
          <a:p>
            <a:pPr>
              <a:defRPr/>
            </a:pPr>
            <a:endParaRPr lang="es-AR">
              <a:solidFill>
                <a:prstClr val="black">
                  <a:tint val="75000"/>
                </a:prstClr>
              </a:solidFill>
            </a:endParaRPr>
          </a:p>
        </p:txBody>
      </p:sp>
      <p:sp>
        <p:nvSpPr>
          <p:cNvPr id="9" name="5 Marcador de número de diapositiva"/>
          <p:cNvSpPr>
            <a:spLocks noGrp="1"/>
          </p:cNvSpPr>
          <p:nvPr>
            <p:ph type="sldNum" sz="quarter" idx="12"/>
          </p:nvPr>
        </p:nvSpPr>
        <p:spPr/>
        <p:txBody>
          <a:bodyPr/>
          <a:lstStyle>
            <a:lvl1pPr>
              <a:defRPr/>
            </a:lvl1pPr>
          </a:lstStyle>
          <a:p>
            <a:pPr>
              <a:defRPr/>
            </a:pPr>
            <a:fld id="{6DFDC41E-88AB-4444-886A-0A6DF7BB4A04}" type="slidenum">
              <a:rPr lang="es-AR">
                <a:solidFill>
                  <a:prstClr val="black">
                    <a:tint val="75000"/>
                  </a:prstClr>
                </a:solidFill>
              </a:rPr>
              <a:pPr>
                <a:defRPr/>
              </a:pPr>
              <a:t>‹Nº›</a:t>
            </a:fld>
            <a:endParaRPr lang="es-AR">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AR"/>
          </a:p>
        </p:txBody>
      </p:sp>
      <p:sp>
        <p:nvSpPr>
          <p:cNvPr id="5" name="Date Placeholder 3"/>
          <p:cNvSpPr>
            <a:spLocks noGrp="1"/>
          </p:cNvSpPr>
          <p:nvPr>
            <p:ph type="dt" sz="half" idx="10"/>
          </p:nvPr>
        </p:nvSpPr>
        <p:spPr/>
        <p:txBody>
          <a:bodyPr/>
          <a:lstStyle>
            <a:lvl1pPr>
              <a:defRPr/>
            </a:lvl1pPr>
          </a:lstStyle>
          <a:p>
            <a:pPr>
              <a:defRPr/>
            </a:pPr>
            <a:fld id="{F4A6F669-5D75-41E0-8AF7-D0ABDEC0D68B}" type="datetimeFigureOut">
              <a:rPr lang="es-AR"/>
              <a:pPr>
                <a:defRPr/>
              </a:pPr>
              <a:t>16/10/2018</a:t>
            </a:fld>
            <a:endParaRPr lang="es-AR"/>
          </a:p>
        </p:txBody>
      </p:sp>
      <p:sp>
        <p:nvSpPr>
          <p:cNvPr id="6" name="Footer Placeholder 4"/>
          <p:cNvSpPr>
            <a:spLocks noGrp="1"/>
          </p:cNvSpPr>
          <p:nvPr>
            <p:ph type="ftr" sz="quarter" idx="11"/>
          </p:nvPr>
        </p:nvSpPr>
        <p:spPr/>
        <p:txBody>
          <a:bodyPr/>
          <a:lstStyle>
            <a:lvl1pPr>
              <a:defRPr/>
            </a:lvl1pPr>
          </a:lstStyle>
          <a:p>
            <a:pPr>
              <a:defRPr/>
            </a:pPr>
            <a:endParaRPr lang="es-AR"/>
          </a:p>
        </p:txBody>
      </p:sp>
      <p:sp>
        <p:nvSpPr>
          <p:cNvPr id="7" name="Slide Number Placeholder 5"/>
          <p:cNvSpPr>
            <a:spLocks noGrp="1"/>
          </p:cNvSpPr>
          <p:nvPr>
            <p:ph type="sldNum" sz="quarter" idx="12"/>
          </p:nvPr>
        </p:nvSpPr>
        <p:spPr/>
        <p:txBody>
          <a:bodyPr/>
          <a:lstStyle>
            <a:lvl1pPr>
              <a:defRPr/>
            </a:lvl1pPr>
          </a:lstStyle>
          <a:p>
            <a:pPr>
              <a:defRPr/>
            </a:pPr>
            <a:fld id="{1EEA10EA-E173-407D-9F31-A729BF667603}" type="slidenum">
              <a:rPr lang="es-AR"/>
              <a:pPr>
                <a:defRPr/>
              </a:pPr>
              <a:t>‹Nº›</a:t>
            </a:fld>
            <a:endParaRPr lang="es-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3 Marcador de fecha"/>
          <p:cNvSpPr>
            <a:spLocks noGrp="1"/>
          </p:cNvSpPr>
          <p:nvPr>
            <p:ph type="dt" sz="half" idx="10"/>
          </p:nvPr>
        </p:nvSpPr>
        <p:spPr/>
        <p:txBody>
          <a:bodyPr/>
          <a:lstStyle>
            <a:lvl1pPr>
              <a:defRPr/>
            </a:lvl1pPr>
          </a:lstStyle>
          <a:p>
            <a:pPr>
              <a:defRPr/>
            </a:pPr>
            <a:fld id="{D6BC10DC-DE55-428D-92F4-F48CB62A13B3}" type="datetimeFigureOut">
              <a:rPr lang="es-AR">
                <a:solidFill>
                  <a:prstClr val="black">
                    <a:tint val="75000"/>
                  </a:prstClr>
                </a:solidFill>
              </a:rPr>
              <a:pPr>
                <a:defRPr/>
              </a:pPr>
              <a:t>16/10/2018</a:t>
            </a:fld>
            <a:endParaRPr lang="es-AR">
              <a:solidFill>
                <a:prstClr val="black">
                  <a:tint val="75000"/>
                </a:prstClr>
              </a:solidFill>
            </a:endParaRPr>
          </a:p>
        </p:txBody>
      </p:sp>
      <p:sp>
        <p:nvSpPr>
          <p:cNvPr id="4" name="4 Marcador de pie de página"/>
          <p:cNvSpPr>
            <a:spLocks noGrp="1"/>
          </p:cNvSpPr>
          <p:nvPr>
            <p:ph type="ftr" sz="quarter" idx="11"/>
          </p:nvPr>
        </p:nvSpPr>
        <p:spPr/>
        <p:txBody>
          <a:bodyPr/>
          <a:lstStyle>
            <a:lvl1pPr>
              <a:defRPr/>
            </a:lvl1pPr>
          </a:lstStyle>
          <a:p>
            <a:pPr>
              <a:defRPr/>
            </a:pPr>
            <a:endParaRPr lang="es-AR">
              <a:solidFill>
                <a:prstClr val="black">
                  <a:tint val="75000"/>
                </a:prstClr>
              </a:solidFill>
            </a:endParaRPr>
          </a:p>
        </p:txBody>
      </p:sp>
      <p:sp>
        <p:nvSpPr>
          <p:cNvPr id="5" name="5 Marcador de número de diapositiva"/>
          <p:cNvSpPr>
            <a:spLocks noGrp="1"/>
          </p:cNvSpPr>
          <p:nvPr>
            <p:ph type="sldNum" sz="quarter" idx="12"/>
          </p:nvPr>
        </p:nvSpPr>
        <p:spPr/>
        <p:txBody>
          <a:bodyPr/>
          <a:lstStyle>
            <a:lvl1pPr>
              <a:defRPr/>
            </a:lvl1pPr>
          </a:lstStyle>
          <a:p>
            <a:pPr>
              <a:defRPr/>
            </a:pPr>
            <a:fld id="{B03D2094-85CB-4399-A8EC-3F6247F8B16C}" type="slidenum">
              <a:rPr lang="es-AR">
                <a:solidFill>
                  <a:prstClr val="black">
                    <a:tint val="75000"/>
                  </a:prstClr>
                </a:solidFill>
              </a:rPr>
              <a:pPr>
                <a:defRPr/>
              </a:pPr>
              <a:t>‹Nº›</a:t>
            </a:fld>
            <a:endParaRPr lang="es-AR">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65B29D9A-58C5-412D-90F0-B80CE9D0FF7A}" type="datetimeFigureOut">
              <a:rPr lang="es-AR">
                <a:solidFill>
                  <a:prstClr val="black">
                    <a:tint val="75000"/>
                  </a:prstClr>
                </a:solidFill>
              </a:rPr>
              <a:pPr>
                <a:defRPr/>
              </a:pPr>
              <a:t>16/10/2018</a:t>
            </a:fld>
            <a:endParaRPr lang="es-AR">
              <a:solidFill>
                <a:prstClr val="black">
                  <a:tint val="75000"/>
                </a:prstClr>
              </a:solidFill>
            </a:endParaRPr>
          </a:p>
        </p:txBody>
      </p:sp>
      <p:sp>
        <p:nvSpPr>
          <p:cNvPr id="3" name="4 Marcador de pie de página"/>
          <p:cNvSpPr>
            <a:spLocks noGrp="1"/>
          </p:cNvSpPr>
          <p:nvPr>
            <p:ph type="ftr" sz="quarter" idx="11"/>
          </p:nvPr>
        </p:nvSpPr>
        <p:spPr/>
        <p:txBody>
          <a:bodyPr/>
          <a:lstStyle>
            <a:lvl1pPr>
              <a:defRPr/>
            </a:lvl1pPr>
          </a:lstStyle>
          <a:p>
            <a:pPr>
              <a:defRPr/>
            </a:pPr>
            <a:endParaRPr lang="es-AR">
              <a:solidFill>
                <a:prstClr val="black">
                  <a:tint val="75000"/>
                </a:prstClr>
              </a:solidFill>
            </a:endParaRPr>
          </a:p>
        </p:txBody>
      </p:sp>
      <p:sp>
        <p:nvSpPr>
          <p:cNvPr id="4" name="5 Marcador de número de diapositiva"/>
          <p:cNvSpPr>
            <a:spLocks noGrp="1"/>
          </p:cNvSpPr>
          <p:nvPr>
            <p:ph type="sldNum" sz="quarter" idx="12"/>
          </p:nvPr>
        </p:nvSpPr>
        <p:spPr/>
        <p:txBody>
          <a:bodyPr/>
          <a:lstStyle>
            <a:lvl1pPr>
              <a:defRPr/>
            </a:lvl1pPr>
          </a:lstStyle>
          <a:p>
            <a:pPr>
              <a:defRPr/>
            </a:pPr>
            <a:fld id="{EB30E88B-4777-4566-B767-733FCBCD14E1}" type="slidenum">
              <a:rPr lang="es-AR">
                <a:solidFill>
                  <a:prstClr val="black">
                    <a:tint val="75000"/>
                  </a:prstClr>
                </a:solidFill>
              </a:rPr>
              <a:pPr>
                <a:defRPr/>
              </a:pPr>
              <a:t>‹Nº›</a:t>
            </a:fld>
            <a:endParaRPr lang="es-AR">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E35703BB-534F-4907-95FB-24A7F529C8F4}" type="datetimeFigureOut">
              <a:rPr lang="es-AR">
                <a:solidFill>
                  <a:prstClr val="black">
                    <a:tint val="75000"/>
                  </a:prstClr>
                </a:solidFill>
              </a:rPr>
              <a:pPr>
                <a:defRPr/>
              </a:pPr>
              <a:t>16/10/2018</a:t>
            </a:fld>
            <a:endParaRPr lang="es-AR">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AR">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14A2666E-6875-4591-A65B-5CB57877D096}" type="slidenum">
              <a:rPr lang="es-AR">
                <a:solidFill>
                  <a:prstClr val="black">
                    <a:tint val="75000"/>
                  </a:prstClr>
                </a:solidFill>
              </a:rPr>
              <a:pPr>
                <a:defRPr/>
              </a:pPr>
              <a:t>‹Nº›</a:t>
            </a:fld>
            <a:endParaRPr lang="es-AR">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AR"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C43D0A62-3B7B-44F8-951E-17142CDBD4E2}" type="datetimeFigureOut">
              <a:rPr lang="es-AR">
                <a:solidFill>
                  <a:prstClr val="black">
                    <a:tint val="75000"/>
                  </a:prstClr>
                </a:solidFill>
              </a:rPr>
              <a:pPr>
                <a:defRPr/>
              </a:pPr>
              <a:t>16/10/2018</a:t>
            </a:fld>
            <a:endParaRPr lang="es-AR">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AR">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9C6A12A8-1F74-4196-9D8D-2F58FEBB662E}" type="slidenum">
              <a:rPr lang="es-AR">
                <a:solidFill>
                  <a:prstClr val="black">
                    <a:tint val="75000"/>
                  </a:prstClr>
                </a:solidFill>
              </a:rPr>
              <a:pPr>
                <a:defRPr/>
              </a:pPr>
              <a:t>‹Nº›</a:t>
            </a:fld>
            <a:endParaRPr lang="es-AR">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lvl1pPr>
              <a:defRPr/>
            </a:lvl1pPr>
          </a:lstStyle>
          <a:p>
            <a:pPr>
              <a:defRPr/>
            </a:pPr>
            <a:fld id="{C46F9E1F-033F-4FF2-B822-30D487AC1EEA}" type="datetimeFigureOut">
              <a:rPr lang="es-AR">
                <a:solidFill>
                  <a:prstClr val="black">
                    <a:tint val="75000"/>
                  </a:prstClr>
                </a:solidFill>
              </a:rPr>
              <a:pPr>
                <a:defRPr/>
              </a:pPr>
              <a:t>16/10/2018</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A78F1F4F-BED5-470E-9A51-10F4FCD4FA1E}" type="slidenum">
              <a:rPr lang="es-AR">
                <a:solidFill>
                  <a:prstClr val="black">
                    <a:tint val="75000"/>
                  </a:prstClr>
                </a:solidFill>
              </a:rPr>
              <a:pPr>
                <a:defRPr/>
              </a:pPr>
              <a:t>‹Nº›</a:t>
            </a:fld>
            <a:endParaRPr lang="es-AR">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lvl1pPr>
              <a:defRPr/>
            </a:lvl1pPr>
          </a:lstStyle>
          <a:p>
            <a:pPr>
              <a:defRPr/>
            </a:pPr>
            <a:fld id="{12F72310-B312-41C1-A654-2DF4165BD277}" type="datetimeFigureOut">
              <a:rPr lang="es-AR">
                <a:solidFill>
                  <a:prstClr val="black">
                    <a:tint val="75000"/>
                  </a:prstClr>
                </a:solidFill>
              </a:rPr>
              <a:pPr>
                <a:defRPr/>
              </a:pPr>
              <a:t>16/10/2018</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B3EF9C78-BB2B-42EC-809D-F109FF9CC65B}" type="slidenum">
              <a:rPr lang="es-AR">
                <a:solidFill>
                  <a:prstClr val="black">
                    <a:tint val="75000"/>
                  </a:prstClr>
                </a:solidFill>
              </a:rPr>
              <a:pPr>
                <a:defRPr/>
              </a:pPr>
              <a:t>‹Nº›</a:t>
            </a:fld>
            <a:endParaRPr lang="es-AR">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050" name="Picture 2" descr="S:\01_ACTIVE_PROJECTS\GSK\2278_GSK_SrLdrMtg2010\CubistProjectFiles\PPT\LinkedArt\4x3-title-slide.pn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
        <p:nvSpPr>
          <p:cNvPr id="16" name="Rectangle 15"/>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eaLnBrk="0" hangingPunct="0">
              <a:defRPr/>
            </a:pPr>
            <a:r>
              <a:rPr lang="en-GB" sz="2000" kern="0" smtClean="0">
                <a:solidFill>
                  <a:srgbClr val="000056"/>
                </a:solidFill>
                <a:latin typeface="Arial"/>
              </a:rPr>
              <a:t> </a:t>
            </a:r>
          </a:p>
        </p:txBody>
      </p:sp>
      <p:sp>
        <p:nvSpPr>
          <p:cNvPr id="2"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a:p>
        </p:txBody>
      </p:sp>
      <p:sp>
        <p:nvSpPr>
          <p:cNvPr id="3" name="Subtitle 2"/>
          <p:cNvSpPr>
            <a:spLocks noGrp="1"/>
          </p:cNvSpPr>
          <p:nvPr>
            <p:ph type="subTitle" idx="1"/>
          </p:nvPr>
        </p:nvSpPr>
        <p:spPr>
          <a:xfrm>
            <a:off x="685800" y="4406900"/>
            <a:ext cx="7785100" cy="1752600"/>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pic>
        <p:nvPicPr>
          <p:cNvPr id="6" name="Picture 2" descr="\\10.0.1.42\braque\01_ACTIVE_PROJECTS\GSK\GSK PowerPoint Template\CubistProjectFiles\PPT\LinkedArt\logo.png"/>
          <p:cNvPicPr>
            <a:picLocks noChangeAspect="1" noChangeArrowheads="1"/>
          </p:cNvPicPr>
          <p:nvPr userDrawn="1"/>
        </p:nvPicPr>
        <p:blipFill>
          <a:blip r:embed="rId3" cstate="print"/>
          <a:srcRect/>
          <a:stretch>
            <a:fillRect/>
          </a:stretch>
        </p:blipFill>
        <p:spPr bwMode="auto">
          <a:xfrm>
            <a:off x="5210628" y="1878577"/>
            <a:ext cx="2604179" cy="974318"/>
          </a:xfrm>
          <a:prstGeom prst="rect">
            <a:avLst/>
          </a:prstGeom>
          <a:noFill/>
        </p:spPr>
      </p:pic>
    </p:spTree>
    <p:extLst>
      <p:ext uri="{BB962C8B-B14F-4D97-AF65-F5344CB8AC3E}">
        <p14:creationId xmlns:p14="http://schemas.microsoft.com/office/powerpoint/2010/main" val="3210931304"/>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slide with footer">
    <p:spTree>
      <p:nvGrpSpPr>
        <p:cNvPr id="1" name=""/>
        <p:cNvGrpSpPr/>
        <p:nvPr/>
      </p:nvGrpSpPr>
      <p:grpSpPr>
        <a:xfrm>
          <a:off x="0" y="0"/>
          <a:ext cx="0" cy="0"/>
          <a:chOff x="0" y="0"/>
          <a:chExt cx="0" cy="0"/>
        </a:xfrm>
      </p:grpSpPr>
      <p:pic>
        <p:nvPicPr>
          <p:cNvPr id="2050" name="Picture 2" descr="S:\01_ACTIVE_PROJECTS\GSK\2278_GSK_SrLdrMtg2010\CubistProjectFiles\PPT\LinkedArt\4x3-title-slide.png"/>
          <p:cNvPicPr>
            <a:picLocks noChangeAspect="1" noChangeArrowheads="1"/>
          </p:cNvPicPr>
          <p:nvPr userDrawn="1"/>
        </p:nvPicPr>
        <p:blipFill>
          <a:blip r:embed="rId2" cstate="print"/>
          <a:stretch>
            <a:fillRect/>
          </a:stretch>
        </p:blipFill>
        <p:spPr bwMode="auto">
          <a:xfrm>
            <a:off x="0" y="0"/>
            <a:ext cx="9144000" cy="6858000"/>
          </a:xfrm>
          <a:prstGeom prst="rect">
            <a:avLst/>
          </a:prstGeom>
          <a:noFill/>
        </p:spPr>
      </p:pic>
      <p:sp>
        <p:nvSpPr>
          <p:cNvPr id="16" name="Rectangle 15"/>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eaLnBrk="0" hangingPunct="0">
              <a:defRPr/>
            </a:pPr>
            <a:r>
              <a:rPr lang="en-GB" sz="2000" kern="0" smtClean="0">
                <a:solidFill>
                  <a:srgbClr val="000056"/>
                </a:solidFill>
                <a:latin typeface="Arial"/>
              </a:rPr>
              <a:t> </a:t>
            </a:r>
          </a:p>
        </p:txBody>
      </p:sp>
      <p:sp>
        <p:nvSpPr>
          <p:cNvPr id="2"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dirty="0"/>
          </a:p>
        </p:txBody>
      </p:sp>
      <p:sp>
        <p:nvSpPr>
          <p:cNvPr id="3" name="Subtitle 2"/>
          <p:cNvSpPr>
            <a:spLocks noGrp="1"/>
          </p:cNvSpPr>
          <p:nvPr>
            <p:ph type="subTitle" idx="1"/>
          </p:nvPr>
        </p:nvSpPr>
        <p:spPr>
          <a:xfrm>
            <a:off x="685800" y="4406900"/>
            <a:ext cx="7785100" cy="1752600"/>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pic>
        <p:nvPicPr>
          <p:cNvPr id="6" name="Picture 2" descr="\\10.0.1.42\braque\01_ACTIVE_PROJECTS\GSK\GSK PowerPoint Template\CubistProjectFiles\PPT\LinkedArt\logo.png"/>
          <p:cNvPicPr>
            <a:picLocks noChangeAspect="1" noChangeArrowheads="1"/>
          </p:cNvPicPr>
          <p:nvPr userDrawn="1"/>
        </p:nvPicPr>
        <p:blipFill>
          <a:blip r:embed="rId3" cstate="print"/>
          <a:srcRect/>
          <a:stretch>
            <a:fillRect/>
          </a:stretch>
        </p:blipFill>
        <p:spPr bwMode="auto">
          <a:xfrm>
            <a:off x="5210628" y="1878577"/>
            <a:ext cx="2604179" cy="974318"/>
          </a:xfrm>
          <a:prstGeom prst="rect">
            <a:avLst/>
          </a:prstGeom>
          <a:noFill/>
        </p:spPr>
      </p:pic>
      <p:sp>
        <p:nvSpPr>
          <p:cNvPr id="7" name="Content Placeholder 2"/>
          <p:cNvSpPr>
            <a:spLocks noGrp="1"/>
          </p:cNvSpPr>
          <p:nvPr>
            <p:ph idx="10" hasCustomPrompt="1"/>
          </p:nvPr>
        </p:nvSpPr>
        <p:spPr>
          <a:xfrm>
            <a:off x="-1" y="6523368"/>
            <a:ext cx="8925791" cy="334632"/>
          </a:xfrm>
          <a:prstGeom prst="rect">
            <a:avLst/>
          </a:prstGeom>
        </p:spPr>
        <p:txBody>
          <a:bodyPr anchor="ctr">
            <a:normAutofit/>
          </a:bodyPr>
          <a:lstStyle>
            <a:lvl1pPr>
              <a:buNone/>
              <a:defRPr sz="900"/>
            </a:lvl1pPr>
          </a:lstStyle>
          <a:p>
            <a:pPr lvl="0"/>
            <a:r>
              <a:rPr lang="en-US" dirty="0" smtClean="0"/>
              <a:t>Footnote text, 9 pt Arial</a:t>
            </a:r>
            <a:endParaRPr lang="en-GB" dirty="0"/>
          </a:p>
        </p:txBody>
      </p:sp>
    </p:spTree>
    <p:extLst>
      <p:ext uri="{BB962C8B-B14F-4D97-AF65-F5344CB8AC3E}">
        <p14:creationId xmlns:p14="http://schemas.microsoft.com/office/powerpoint/2010/main" val="470425064"/>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Header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nchor="ctr">
            <a:normAutofit/>
          </a:bodyPr>
          <a:lstStyle>
            <a:lvl1pPr>
              <a:defRPr sz="2600"/>
            </a:lvl1pPr>
          </a:lstStyle>
          <a:p>
            <a:r>
              <a:rPr lang="en-US" smtClean="0"/>
              <a:t>Click to edit Master title style</a:t>
            </a:r>
            <a:endParaRPr lang="en-GB" dirty="0"/>
          </a:p>
        </p:txBody>
      </p:sp>
      <p:sp>
        <p:nvSpPr>
          <p:cNvPr id="4" name="Content Placeholder 2"/>
          <p:cNvSpPr>
            <a:spLocks noGrp="1"/>
          </p:cNvSpPr>
          <p:nvPr>
            <p:ph idx="1"/>
          </p:nvPr>
        </p:nvSpPr>
        <p:spPr>
          <a:xfrm>
            <a:off x="241300" y="1351280"/>
            <a:ext cx="8503920" cy="5392420"/>
          </a:xfrm>
          <a:prstGeom prst="rect">
            <a:avLst/>
          </a:prstGeom>
        </p:spPr>
        <p:txBody>
          <a:bodyPr/>
          <a:lstStyle>
            <a:lvl1pPr>
              <a:buClr>
                <a:schemeClr val="accent1"/>
              </a:buClr>
              <a:defRPr/>
            </a:lvl1pPr>
            <a:lvl2pPr>
              <a:spcAft>
                <a:spcPts val="600"/>
              </a:spcAft>
              <a:buClr>
                <a:schemeClr val="accent1"/>
              </a:buClr>
              <a:defRPr/>
            </a:lvl2pPr>
            <a:lvl3pPr>
              <a:spcAft>
                <a:spcPts val="400"/>
              </a:spcAft>
              <a:buClr>
                <a:schemeClr val="accent1"/>
              </a:buClr>
              <a:defRPr/>
            </a:lvl3pPr>
            <a:lvl4pPr marL="1314450" indent="-171450">
              <a:spcAft>
                <a:spcPts val="400"/>
              </a:spcAft>
              <a:buClr>
                <a:schemeClr val="accent1"/>
              </a:buClr>
              <a:buFontTx/>
              <a:buChar char="–"/>
              <a:defRPr sz="1400"/>
            </a:lvl4pPr>
            <a:lvl5pPr marL="1714500" indent="-171450">
              <a:spcAft>
                <a:spcPts val="400"/>
              </a:spcAft>
              <a:buClr>
                <a:schemeClr val="accent1"/>
              </a:buClr>
              <a:buFontTx/>
              <a:buChar char="–"/>
              <a:defRPr sz="1400"/>
            </a:lvl5pPr>
            <a:lvl6pPr marL="2171700" indent="-171450">
              <a:spcAft>
                <a:spcPts val="400"/>
              </a:spcAft>
              <a:buClr>
                <a:schemeClr val="accent1"/>
              </a:buClr>
              <a:buFontTx/>
              <a:buChar char="–"/>
              <a:defRPr sz="1400"/>
            </a:lvl6pPr>
            <a:lvl7pPr marL="2628900" indent="-171450">
              <a:spcAft>
                <a:spcPts val="400"/>
              </a:spcAft>
              <a:buClr>
                <a:schemeClr val="accent1"/>
              </a:buClr>
              <a:buFontTx/>
              <a:buChar char="–"/>
              <a:defRPr sz="1400" baseline="0"/>
            </a:lvl7pPr>
            <a:lvl8pPr marL="3028950" indent="-171450">
              <a:spcAft>
                <a:spcPts val="400"/>
              </a:spcAft>
              <a:buClr>
                <a:schemeClr val="accent1"/>
              </a:buClr>
              <a:buFontTx/>
              <a:buChar char="–"/>
              <a:defRPr sz="1400" baseline="0"/>
            </a:lvl8pPr>
            <a:lvl9pPr marL="3486150" indent="-171450">
              <a:spcAft>
                <a:spcPts val="400"/>
              </a:spcAft>
              <a:buClr>
                <a:schemeClr val="accent1"/>
              </a:buClr>
              <a:buFontTx/>
              <a:buChar char="–"/>
              <a:defRPr sz="1400" baseline="0"/>
            </a:lvl9pPr>
          </a:lstStyle>
          <a:p>
            <a:pPr marL="177800" marR="0" lvl="0"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Tree>
    <p:extLst>
      <p:ext uri="{BB962C8B-B14F-4D97-AF65-F5344CB8AC3E}">
        <p14:creationId xmlns:p14="http://schemas.microsoft.com/office/powerpoint/2010/main" val="251108185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Header and Content with footnote">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nchor="ctr">
            <a:normAutofit/>
          </a:bodyPr>
          <a:lstStyle>
            <a:lvl1pPr>
              <a:defRPr sz="2600"/>
            </a:lvl1pPr>
          </a:lstStyle>
          <a:p>
            <a:r>
              <a:rPr lang="en-US" smtClean="0"/>
              <a:t>Click to edit Master title style</a:t>
            </a:r>
            <a:endParaRPr lang="en-GB" dirty="0"/>
          </a:p>
        </p:txBody>
      </p:sp>
      <p:sp>
        <p:nvSpPr>
          <p:cNvPr id="4" name="Content Placeholder 2"/>
          <p:cNvSpPr>
            <a:spLocks noGrp="1"/>
          </p:cNvSpPr>
          <p:nvPr>
            <p:ph idx="10" hasCustomPrompt="1"/>
          </p:nvPr>
        </p:nvSpPr>
        <p:spPr>
          <a:xfrm>
            <a:off x="-1" y="6523368"/>
            <a:ext cx="8925791" cy="334632"/>
          </a:xfrm>
          <a:prstGeom prst="rect">
            <a:avLst/>
          </a:prstGeom>
        </p:spPr>
        <p:txBody>
          <a:bodyPr anchor="ctr">
            <a:normAutofit/>
          </a:bodyPr>
          <a:lstStyle>
            <a:lvl1pPr>
              <a:buNone/>
              <a:defRPr sz="900"/>
            </a:lvl1pPr>
          </a:lstStyle>
          <a:p>
            <a:pPr lvl="0"/>
            <a:r>
              <a:rPr lang="en-US" dirty="0" smtClean="0"/>
              <a:t>Footnote text, 9 pt Arial</a:t>
            </a:r>
            <a:endParaRPr lang="en-GB" dirty="0"/>
          </a:p>
        </p:txBody>
      </p:sp>
      <p:sp>
        <p:nvSpPr>
          <p:cNvPr id="6" name="Content Placeholder 2"/>
          <p:cNvSpPr>
            <a:spLocks noGrp="1"/>
          </p:cNvSpPr>
          <p:nvPr>
            <p:ph idx="1"/>
          </p:nvPr>
        </p:nvSpPr>
        <p:spPr>
          <a:xfrm>
            <a:off x="241300" y="1351280"/>
            <a:ext cx="8503920" cy="5087620"/>
          </a:xfrm>
          <a:prstGeom prst="rect">
            <a:avLst/>
          </a:prstGeom>
        </p:spPr>
        <p:txBody>
          <a:bodyPr/>
          <a:lstStyle>
            <a:lvl1pPr>
              <a:buClr>
                <a:schemeClr val="accent1"/>
              </a:buClr>
              <a:defRPr/>
            </a:lvl1pPr>
            <a:lvl2pPr>
              <a:spcAft>
                <a:spcPts val="600"/>
              </a:spcAft>
              <a:buClr>
                <a:schemeClr val="accent1"/>
              </a:buClr>
              <a:defRPr/>
            </a:lvl2pPr>
            <a:lvl3pPr>
              <a:spcAft>
                <a:spcPts val="400"/>
              </a:spcAft>
              <a:buClr>
                <a:schemeClr val="accent1"/>
              </a:buClr>
              <a:defRPr/>
            </a:lvl3pPr>
            <a:lvl4pPr marL="1314450" indent="-171450">
              <a:spcAft>
                <a:spcPts val="400"/>
              </a:spcAft>
              <a:buClr>
                <a:schemeClr val="accent1"/>
              </a:buClr>
              <a:buFontTx/>
              <a:buChar char="–"/>
              <a:defRPr sz="1400"/>
            </a:lvl4pPr>
            <a:lvl5pPr marL="1714500" indent="-171450">
              <a:spcAft>
                <a:spcPts val="400"/>
              </a:spcAft>
              <a:buClr>
                <a:schemeClr val="accent1"/>
              </a:buClr>
              <a:buFontTx/>
              <a:buChar char="–"/>
              <a:defRPr sz="1400"/>
            </a:lvl5pPr>
            <a:lvl6pPr marL="2171700" indent="-171450">
              <a:spcAft>
                <a:spcPts val="400"/>
              </a:spcAft>
              <a:buClr>
                <a:schemeClr val="accent1"/>
              </a:buClr>
              <a:buFontTx/>
              <a:buChar char="–"/>
              <a:defRPr sz="1400"/>
            </a:lvl6pPr>
            <a:lvl7pPr marL="2628900" indent="-171450">
              <a:spcAft>
                <a:spcPts val="400"/>
              </a:spcAft>
              <a:buClr>
                <a:schemeClr val="accent1"/>
              </a:buClr>
              <a:buFontTx/>
              <a:buChar char="–"/>
              <a:defRPr sz="1400" baseline="0"/>
            </a:lvl7pPr>
            <a:lvl8pPr marL="3028950" indent="-171450">
              <a:spcAft>
                <a:spcPts val="400"/>
              </a:spcAft>
              <a:buClr>
                <a:schemeClr val="accent1"/>
              </a:buClr>
              <a:buFontTx/>
              <a:buChar char="–"/>
              <a:defRPr sz="1400" baseline="0"/>
            </a:lvl8pPr>
            <a:lvl9pPr marL="3486150" indent="-171450">
              <a:spcAft>
                <a:spcPts val="400"/>
              </a:spcAft>
              <a:buClr>
                <a:schemeClr val="accent1"/>
              </a:buClr>
              <a:buFontTx/>
              <a:buChar char="–"/>
              <a:defRPr sz="1400" baseline="0"/>
            </a:lvl9pPr>
          </a:lstStyle>
          <a:p>
            <a:pPr marL="177800" marR="0" lvl="0"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Tree>
    <p:extLst>
      <p:ext uri="{BB962C8B-B14F-4D97-AF65-F5344CB8AC3E}">
        <p14:creationId xmlns:p14="http://schemas.microsoft.com/office/powerpoint/2010/main" val="11672307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AR"/>
          </a:p>
        </p:txBody>
      </p:sp>
      <p:sp>
        <p:nvSpPr>
          <p:cNvPr id="7" name="Date Placeholder 3"/>
          <p:cNvSpPr>
            <a:spLocks noGrp="1"/>
          </p:cNvSpPr>
          <p:nvPr>
            <p:ph type="dt" sz="half" idx="10"/>
          </p:nvPr>
        </p:nvSpPr>
        <p:spPr/>
        <p:txBody>
          <a:bodyPr/>
          <a:lstStyle>
            <a:lvl1pPr>
              <a:defRPr/>
            </a:lvl1pPr>
          </a:lstStyle>
          <a:p>
            <a:pPr>
              <a:defRPr/>
            </a:pPr>
            <a:fld id="{1D90E1EA-5E82-4B05-A80A-26260A68D8D1}" type="datetimeFigureOut">
              <a:rPr lang="es-AR"/>
              <a:pPr>
                <a:defRPr/>
              </a:pPr>
              <a:t>16/10/2018</a:t>
            </a:fld>
            <a:endParaRPr lang="es-AR"/>
          </a:p>
        </p:txBody>
      </p:sp>
      <p:sp>
        <p:nvSpPr>
          <p:cNvPr id="8" name="Footer Placeholder 4"/>
          <p:cNvSpPr>
            <a:spLocks noGrp="1"/>
          </p:cNvSpPr>
          <p:nvPr>
            <p:ph type="ftr" sz="quarter" idx="11"/>
          </p:nvPr>
        </p:nvSpPr>
        <p:spPr/>
        <p:txBody>
          <a:bodyPr/>
          <a:lstStyle>
            <a:lvl1pPr>
              <a:defRPr/>
            </a:lvl1pPr>
          </a:lstStyle>
          <a:p>
            <a:pPr>
              <a:defRPr/>
            </a:pPr>
            <a:endParaRPr lang="es-AR"/>
          </a:p>
        </p:txBody>
      </p:sp>
      <p:sp>
        <p:nvSpPr>
          <p:cNvPr id="9" name="Slide Number Placeholder 5"/>
          <p:cNvSpPr>
            <a:spLocks noGrp="1"/>
          </p:cNvSpPr>
          <p:nvPr>
            <p:ph type="sldNum" sz="quarter" idx="12"/>
          </p:nvPr>
        </p:nvSpPr>
        <p:spPr/>
        <p:txBody>
          <a:bodyPr/>
          <a:lstStyle>
            <a:lvl1pPr>
              <a:defRPr/>
            </a:lvl1pPr>
          </a:lstStyle>
          <a:p>
            <a:pPr>
              <a:defRPr/>
            </a:pPr>
            <a:fld id="{66D27237-99EB-475D-BAA2-514ED6398FD9}" type="slidenum">
              <a:rPr lang="es-AR"/>
              <a:pPr>
                <a:defRPr/>
              </a:pPr>
              <a:t>‹Nº›</a:t>
            </a:fld>
            <a:endParaRPr lang="es-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4098" name="Picture 2" descr="S:\01_ACTIVE_PROJECTS\GSK\2278_GSK_SrLdrMtg2010\CubistProjectFiles\PPT\LinkedArt\4x3-title-slide.pn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
        <p:nvSpPr>
          <p:cNvPr id="5" name="Rectangle 4"/>
          <p:cNvSpPr/>
          <p:nvPr userDrawn="1"/>
        </p:nvSpPr>
        <p:spPr bwMode="auto">
          <a:xfrm>
            <a:off x="1" y="0"/>
            <a:ext cx="9144000" cy="152400"/>
          </a:xfrm>
          <a:prstGeom prst="rect">
            <a:avLst/>
          </a:prstGeom>
          <a:solidFill>
            <a:srgbClr val="66CC66"/>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eaLnBrk="0" hangingPunct="0">
              <a:defRPr/>
            </a:pPr>
            <a:r>
              <a:rPr lang="en-GB" sz="2000" kern="0" smtClean="0">
                <a:solidFill>
                  <a:srgbClr val="000056"/>
                </a:solidFill>
                <a:latin typeface="Arial"/>
              </a:rPr>
              <a:t> </a:t>
            </a:r>
          </a:p>
        </p:txBody>
      </p:sp>
      <p:sp>
        <p:nvSpPr>
          <p:cNvPr id="6"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a:p>
        </p:txBody>
      </p:sp>
      <p:sp>
        <p:nvSpPr>
          <p:cNvPr id="7" name="Subtitle 2"/>
          <p:cNvSpPr>
            <a:spLocks noGrp="1"/>
          </p:cNvSpPr>
          <p:nvPr>
            <p:ph type="subTitle" idx="1"/>
          </p:nvPr>
        </p:nvSpPr>
        <p:spPr>
          <a:xfrm>
            <a:off x="685800" y="4406900"/>
            <a:ext cx="7785100" cy="1752600"/>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extLst>
      <p:ext uri="{BB962C8B-B14F-4D97-AF65-F5344CB8AC3E}">
        <p14:creationId xmlns:p14="http://schemas.microsoft.com/office/powerpoint/2010/main" val="1191495840"/>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footer">
    <p:spTree>
      <p:nvGrpSpPr>
        <p:cNvPr id="1" name=""/>
        <p:cNvGrpSpPr/>
        <p:nvPr/>
      </p:nvGrpSpPr>
      <p:grpSpPr>
        <a:xfrm>
          <a:off x="0" y="0"/>
          <a:ext cx="0" cy="0"/>
          <a:chOff x="0" y="0"/>
          <a:chExt cx="0" cy="0"/>
        </a:xfrm>
      </p:grpSpPr>
      <p:pic>
        <p:nvPicPr>
          <p:cNvPr id="4098" name="Picture 2" descr="S:\01_ACTIVE_PROJECTS\GSK\2278_GSK_SrLdrMtg2010\CubistProjectFiles\PPT\LinkedArt\4x3-title-slide.png"/>
          <p:cNvPicPr>
            <a:picLocks noChangeAspect="1" noChangeArrowheads="1"/>
          </p:cNvPicPr>
          <p:nvPr userDrawn="1"/>
        </p:nvPicPr>
        <p:blipFill>
          <a:blip r:embed="rId2" cstate="print"/>
          <a:stretch>
            <a:fillRect/>
          </a:stretch>
        </p:blipFill>
        <p:spPr bwMode="auto">
          <a:xfrm>
            <a:off x="0" y="0"/>
            <a:ext cx="9144000" cy="6858000"/>
          </a:xfrm>
          <a:prstGeom prst="rect">
            <a:avLst/>
          </a:prstGeom>
          <a:noFill/>
        </p:spPr>
      </p:pic>
      <p:sp>
        <p:nvSpPr>
          <p:cNvPr id="5" name="Rectangle 4"/>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eaLnBrk="0" hangingPunct="0">
              <a:defRPr/>
            </a:pPr>
            <a:r>
              <a:rPr lang="en-GB" sz="2000" kern="0" smtClean="0">
                <a:solidFill>
                  <a:srgbClr val="000056"/>
                </a:solidFill>
                <a:latin typeface="Arial"/>
              </a:rPr>
              <a:t> </a:t>
            </a:r>
          </a:p>
        </p:txBody>
      </p:sp>
      <p:sp>
        <p:nvSpPr>
          <p:cNvPr id="6"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a:p>
        </p:txBody>
      </p:sp>
      <p:sp>
        <p:nvSpPr>
          <p:cNvPr id="7" name="Subtitle 2"/>
          <p:cNvSpPr>
            <a:spLocks noGrp="1"/>
          </p:cNvSpPr>
          <p:nvPr>
            <p:ph type="subTitle" idx="1"/>
          </p:nvPr>
        </p:nvSpPr>
        <p:spPr>
          <a:xfrm>
            <a:off x="685800" y="4406900"/>
            <a:ext cx="7785100" cy="1752600"/>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8" name="Content Placeholder 2"/>
          <p:cNvSpPr>
            <a:spLocks noGrp="1"/>
          </p:cNvSpPr>
          <p:nvPr>
            <p:ph idx="10" hasCustomPrompt="1"/>
          </p:nvPr>
        </p:nvSpPr>
        <p:spPr>
          <a:xfrm>
            <a:off x="-1" y="6523368"/>
            <a:ext cx="8925791" cy="334632"/>
          </a:xfrm>
          <a:prstGeom prst="rect">
            <a:avLst/>
          </a:prstGeom>
        </p:spPr>
        <p:txBody>
          <a:bodyPr anchor="ctr">
            <a:normAutofit/>
          </a:bodyPr>
          <a:lstStyle>
            <a:lvl1pPr>
              <a:buNone/>
              <a:defRPr sz="900"/>
            </a:lvl1pPr>
          </a:lstStyle>
          <a:p>
            <a:pPr lvl="0"/>
            <a:r>
              <a:rPr lang="en-US" dirty="0" smtClean="0"/>
              <a:t>Footnote text, 9 pt Arial</a:t>
            </a:r>
            <a:endParaRPr lang="en-GB" dirty="0"/>
          </a:p>
        </p:txBody>
      </p:sp>
    </p:spTree>
    <p:extLst>
      <p:ext uri="{BB962C8B-B14F-4D97-AF65-F5344CB8AC3E}">
        <p14:creationId xmlns:p14="http://schemas.microsoft.com/office/powerpoint/2010/main" val="691632816"/>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normAutofit/>
          </a:bodyPr>
          <a:lstStyle>
            <a:lvl1pPr>
              <a:spcAft>
                <a:spcPts val="1000"/>
              </a:spcAft>
              <a:defRPr sz="1800"/>
            </a:lvl1pPr>
            <a:lvl2pPr>
              <a:spcAft>
                <a:spcPts val="800"/>
              </a:spcAft>
              <a:buFont typeface="Arial" pitchFamily="34" charset="0"/>
              <a:buChar char="–"/>
              <a:defRPr lang="en-GB" sz="1600" kern="1200" dirty="0">
                <a:solidFill>
                  <a:schemeClr val="tx1"/>
                </a:solidFill>
                <a:latin typeface="Arial" pitchFamily="34" charset="0"/>
                <a:ea typeface="+mn-ea"/>
                <a:cs typeface="Arial" pitchFamily="34" charset="0"/>
              </a:defRPr>
            </a:lvl2pPr>
            <a:lvl3pPr>
              <a:spcBef>
                <a:spcPts val="0"/>
              </a:spcBef>
              <a:spcAft>
                <a:spcPts val="800"/>
              </a:spcAft>
              <a:buFont typeface="Arial" pitchFamily="34" charset="0"/>
              <a:buChar char="–"/>
              <a:defRPr sz="1600"/>
            </a:lvl3pPr>
            <a:lvl4pPr>
              <a:spcBef>
                <a:spcPts val="0"/>
              </a:spcBef>
              <a:spcAft>
                <a:spcPts val="800"/>
              </a:spcAft>
              <a:buClr>
                <a:schemeClr val="accent1"/>
              </a:buClr>
              <a:buFont typeface="Arial" pitchFamily="34" charset="0"/>
              <a:buChar char="–"/>
              <a:defRPr sz="1600"/>
            </a:lvl4pPr>
            <a:lvl5pPr>
              <a:spcBef>
                <a:spcPts val="0"/>
              </a:spcBef>
              <a:spcAft>
                <a:spcPts val="800"/>
              </a:spcAft>
              <a:buClr>
                <a:schemeClr val="accent1"/>
              </a:buClr>
              <a:buFont typeface="Arial" pitchFamily="34" charset="0"/>
              <a:buChar cha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791075" y="1600200"/>
            <a:ext cx="4038600" cy="4525963"/>
          </a:xfrm>
          <a:prstGeom prst="rect">
            <a:avLst/>
          </a:prstGeom>
        </p:spPr>
        <p:txBody>
          <a:bodyPr>
            <a:normAutofit/>
          </a:bodyPr>
          <a:lstStyle>
            <a:lvl1pPr algn="l" defTabSz="914400" rtl="0" eaLnBrk="1" latinLnBrk="0" hangingPunct="1">
              <a:spcAft>
                <a:spcPts val="1000"/>
              </a:spcAft>
              <a:buClr>
                <a:schemeClr val="accent1"/>
              </a:buCl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800"/>
              </a:spcAft>
              <a:buClr>
                <a:schemeClr val="accent1"/>
              </a:buClr>
              <a:buSzPct val="10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936987127"/>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ntent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normAutofit/>
          </a:bodyPr>
          <a:lstStyle>
            <a:lvl1pPr>
              <a:spcAft>
                <a:spcPts val="1000"/>
              </a:spcAft>
              <a:defRPr sz="1800"/>
            </a:lvl1pPr>
            <a:lvl2pPr>
              <a:spcAft>
                <a:spcPts val="800"/>
              </a:spcAft>
              <a:buFont typeface="Arial" pitchFamily="34" charset="0"/>
              <a:buChar char="–"/>
              <a:defRPr lang="en-GB" sz="1600" kern="1200" dirty="0">
                <a:solidFill>
                  <a:schemeClr val="tx1"/>
                </a:solidFill>
                <a:latin typeface="Arial" pitchFamily="34" charset="0"/>
                <a:ea typeface="+mn-ea"/>
                <a:cs typeface="Arial" pitchFamily="34" charset="0"/>
              </a:defRPr>
            </a:lvl2pPr>
            <a:lvl3pPr>
              <a:spcBef>
                <a:spcPts val="0"/>
              </a:spcBef>
              <a:spcAft>
                <a:spcPts val="800"/>
              </a:spcAft>
              <a:buFont typeface="Arial" pitchFamily="34" charset="0"/>
              <a:buChar char="–"/>
              <a:defRPr sz="1600"/>
            </a:lvl3pPr>
            <a:lvl4pPr>
              <a:spcBef>
                <a:spcPts val="0"/>
              </a:spcBef>
              <a:spcAft>
                <a:spcPts val="800"/>
              </a:spcAft>
              <a:buClr>
                <a:schemeClr val="accent1"/>
              </a:buClr>
              <a:buFont typeface="Arial" pitchFamily="34" charset="0"/>
              <a:buChar char="–"/>
              <a:defRPr sz="1600"/>
            </a:lvl4pPr>
            <a:lvl5pPr>
              <a:spcBef>
                <a:spcPts val="0"/>
              </a:spcBef>
              <a:spcAft>
                <a:spcPts val="800"/>
              </a:spcAft>
              <a:buClr>
                <a:schemeClr val="accent1"/>
              </a:buClr>
              <a:buFont typeface="Arial" pitchFamily="34" charset="0"/>
              <a:buChar cha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791075" y="1600200"/>
            <a:ext cx="4038600" cy="4525963"/>
          </a:xfrm>
          <a:prstGeom prst="rect">
            <a:avLst/>
          </a:prstGeom>
        </p:spPr>
        <p:txBody>
          <a:bodyPr>
            <a:normAutofit/>
          </a:bodyPr>
          <a:lstStyle>
            <a:lvl1pPr algn="l" defTabSz="914400" rtl="0" eaLnBrk="1" latinLnBrk="0" hangingPunct="1">
              <a:spcAft>
                <a:spcPts val="1000"/>
              </a:spcAft>
              <a:buClr>
                <a:schemeClr val="accent1"/>
              </a:buCl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800"/>
              </a:spcAft>
              <a:buClr>
                <a:schemeClr val="accent1"/>
              </a:buClr>
              <a:buSzPct val="10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Content Placeholder 2"/>
          <p:cNvSpPr>
            <a:spLocks noGrp="1"/>
          </p:cNvSpPr>
          <p:nvPr>
            <p:ph idx="10" hasCustomPrompt="1"/>
          </p:nvPr>
        </p:nvSpPr>
        <p:spPr>
          <a:xfrm>
            <a:off x="-1" y="6523368"/>
            <a:ext cx="8925791" cy="334632"/>
          </a:xfrm>
          <a:prstGeom prst="rect">
            <a:avLst/>
          </a:prstGeom>
        </p:spPr>
        <p:txBody>
          <a:bodyPr anchor="ctr">
            <a:normAutofit/>
          </a:bodyPr>
          <a:lstStyle>
            <a:lvl1pPr>
              <a:buNone/>
              <a:defRPr sz="900"/>
            </a:lvl1pPr>
          </a:lstStyle>
          <a:p>
            <a:pPr lvl="0"/>
            <a:r>
              <a:rPr lang="en-US" dirty="0" smtClean="0"/>
              <a:t>Footnote text, 9 pt Arial</a:t>
            </a:r>
            <a:endParaRPr lang="en-GB" dirty="0"/>
          </a:p>
        </p:txBody>
      </p:sp>
    </p:spTree>
    <p:extLst>
      <p:ext uri="{BB962C8B-B14F-4D97-AF65-F5344CB8AC3E}">
        <p14:creationId xmlns:p14="http://schemas.microsoft.com/office/powerpoint/2010/main" val="3095913137"/>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63775"/>
            <a:ext cx="4040188" cy="3951288"/>
          </a:xfrm>
          <a:prstGeom prst="rect">
            <a:avLst/>
          </a:prstGeom>
        </p:spPr>
        <p:txBody>
          <a:bodyPr>
            <a:normAutofit/>
          </a:bodyPr>
          <a:lstStyle>
            <a:lvl1pPr indent="-177800" algn="l" defTabSz="914400" rtl="0" eaLnBrk="1" latinLnBrk="0" hangingPunct="1">
              <a:spcBef>
                <a:spcPts val="0"/>
              </a:spcBef>
              <a:spcAft>
                <a:spcPts val="1000"/>
              </a:spcAft>
              <a:buClr>
                <a:schemeClr val="accent1"/>
              </a:buClr>
              <a:buSzPct val="120000"/>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defRPr lang="en-GB" sz="1600" kern="1200" dirty="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3pPr>
            <a:lvl4pPr marL="1428750" indent="-2286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10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63775"/>
            <a:ext cx="4041775" cy="3951288"/>
          </a:xfrm>
          <a:prstGeom prst="rect">
            <a:avLst/>
          </a:prstGeom>
        </p:spPr>
        <p:txBody>
          <a:bodyPr>
            <a:normAutofit/>
          </a:bodyPr>
          <a:lstStyle>
            <a:lvl1pP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marL="1371600" indent="-2286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marL="2057400" indent="-228600" algn="l" defTabSz="914400" rtl="0" eaLnBrk="1" latinLnBrk="0" hangingPunct="1">
              <a:spcBef>
                <a:spcPts val="0"/>
              </a:spcBef>
              <a:spcAft>
                <a:spcPts val="8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buFontTx/>
              <a:buNone/>
              <a:defRPr sz="1600"/>
            </a:lvl6pPr>
            <a:lvl7pPr>
              <a:defRPr sz="1600"/>
            </a:lvl7pPr>
            <a:lvl8pPr>
              <a:defRPr sz="1600"/>
            </a:lvl8pPr>
            <a:lvl9pPr>
              <a:defRPr sz="1600"/>
            </a:lvl9pPr>
          </a:lstStyle>
          <a:p>
            <a:pPr marL="177800" marR="0" lvl="0"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922292745"/>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mparison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63775"/>
            <a:ext cx="4040188" cy="3951288"/>
          </a:xfrm>
          <a:prstGeom prst="rect">
            <a:avLst/>
          </a:prstGeom>
        </p:spPr>
        <p:txBody>
          <a:bodyPr>
            <a:normAutofit/>
          </a:bodyPr>
          <a:lstStyle>
            <a:lvl1pPr indent="-177800" algn="l" defTabSz="914400" rtl="0" eaLnBrk="1" latinLnBrk="0" hangingPunct="1">
              <a:spcBef>
                <a:spcPts val="0"/>
              </a:spcBef>
              <a:spcAft>
                <a:spcPts val="1000"/>
              </a:spcAft>
              <a:buClr>
                <a:schemeClr val="accent1"/>
              </a:buClr>
              <a:buSzPct val="120000"/>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defRPr lang="en-GB" sz="1600" kern="1200" dirty="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3pPr>
            <a:lvl4pPr marL="1428750" indent="-2286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10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63775"/>
            <a:ext cx="4041775" cy="3951288"/>
          </a:xfrm>
          <a:prstGeom prst="rect">
            <a:avLst/>
          </a:prstGeom>
        </p:spPr>
        <p:txBody>
          <a:bodyPr>
            <a:normAutofit/>
          </a:bodyPr>
          <a:lstStyle>
            <a:lvl1pP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marL="1371600" indent="-2286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marL="2057400" indent="-228600" algn="l" defTabSz="914400" rtl="0" eaLnBrk="1" latinLnBrk="0" hangingPunct="1">
              <a:spcBef>
                <a:spcPts val="0"/>
              </a:spcBef>
              <a:spcAft>
                <a:spcPts val="8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buFontTx/>
              <a:buNone/>
              <a:defRPr sz="1600"/>
            </a:lvl6pPr>
            <a:lvl7pPr>
              <a:defRPr sz="1600"/>
            </a:lvl7pPr>
            <a:lvl8pPr>
              <a:defRPr sz="1600"/>
            </a:lvl8pPr>
            <a:lvl9pPr>
              <a:defRPr sz="1600"/>
            </a:lvl9pPr>
          </a:lstStyle>
          <a:p>
            <a:pPr marL="177800" marR="0" lvl="0"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Content Placeholder 2"/>
          <p:cNvSpPr>
            <a:spLocks noGrp="1"/>
          </p:cNvSpPr>
          <p:nvPr>
            <p:ph idx="10" hasCustomPrompt="1"/>
          </p:nvPr>
        </p:nvSpPr>
        <p:spPr>
          <a:xfrm>
            <a:off x="-1" y="6523368"/>
            <a:ext cx="8925791" cy="334632"/>
          </a:xfrm>
          <a:prstGeom prst="rect">
            <a:avLst/>
          </a:prstGeom>
        </p:spPr>
        <p:txBody>
          <a:bodyPr anchor="ctr">
            <a:normAutofit/>
          </a:bodyPr>
          <a:lstStyle>
            <a:lvl1pPr>
              <a:buNone/>
              <a:defRPr sz="900"/>
            </a:lvl1pPr>
          </a:lstStyle>
          <a:p>
            <a:pPr lvl="0"/>
            <a:r>
              <a:rPr lang="en-US" dirty="0" smtClean="0"/>
              <a:t>Footnote text, 9 pt Arial</a:t>
            </a:r>
            <a:endParaRPr lang="en-GB" dirty="0"/>
          </a:p>
        </p:txBody>
      </p:sp>
    </p:spTree>
    <p:extLst>
      <p:ext uri="{BB962C8B-B14F-4D97-AF65-F5344CB8AC3E}">
        <p14:creationId xmlns:p14="http://schemas.microsoft.com/office/powerpoint/2010/main" val="1349049713"/>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197340349"/>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only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
        <p:nvSpPr>
          <p:cNvPr id="3" name="Content Placeholder 2"/>
          <p:cNvSpPr>
            <a:spLocks noGrp="1"/>
          </p:cNvSpPr>
          <p:nvPr>
            <p:ph idx="10" hasCustomPrompt="1"/>
          </p:nvPr>
        </p:nvSpPr>
        <p:spPr>
          <a:xfrm>
            <a:off x="-1" y="6523368"/>
            <a:ext cx="8925791" cy="334632"/>
          </a:xfrm>
          <a:prstGeom prst="rect">
            <a:avLst/>
          </a:prstGeom>
        </p:spPr>
        <p:txBody>
          <a:bodyPr anchor="ctr">
            <a:normAutofit/>
          </a:bodyPr>
          <a:lstStyle>
            <a:lvl1pPr>
              <a:buNone/>
              <a:defRPr sz="900"/>
            </a:lvl1pPr>
          </a:lstStyle>
          <a:p>
            <a:pPr lvl="0"/>
            <a:r>
              <a:rPr lang="en-US" dirty="0" smtClean="0"/>
              <a:t>Footnote text, 9 pt Arial</a:t>
            </a:r>
            <a:endParaRPr lang="en-GB" dirty="0"/>
          </a:p>
        </p:txBody>
      </p:sp>
    </p:spTree>
    <p:extLst>
      <p:ext uri="{BB962C8B-B14F-4D97-AF65-F5344CB8AC3E}">
        <p14:creationId xmlns:p14="http://schemas.microsoft.com/office/powerpoint/2010/main" val="1494755976"/>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Rectangle 3"/>
          <p:cNvSpPr/>
          <p:nvPr userDrawn="1"/>
        </p:nvSpPr>
        <p:spPr bwMode="auto">
          <a:xfrm>
            <a:off x="1" y="0"/>
            <a:ext cx="9144000" cy="152400"/>
          </a:xfrm>
          <a:prstGeom prst="rect">
            <a:avLst/>
          </a:prstGeom>
          <a:solidFill>
            <a:srgbClr val="66CC66"/>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eaLnBrk="0" hangingPunct="0">
              <a:defRPr/>
            </a:pPr>
            <a:r>
              <a:rPr lang="en-GB" sz="2000" kern="0" smtClean="0">
                <a:solidFill>
                  <a:srgbClr val="000056"/>
                </a:solidFill>
                <a:latin typeface="Arial"/>
              </a:rPr>
              <a:t> </a:t>
            </a:r>
          </a:p>
        </p:txBody>
      </p:sp>
    </p:spTree>
    <p:extLst>
      <p:ext uri="{BB962C8B-B14F-4D97-AF65-F5344CB8AC3E}">
        <p14:creationId xmlns:p14="http://schemas.microsoft.com/office/powerpoint/2010/main" val="513710462"/>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AR"/>
          </a:p>
        </p:txBody>
      </p:sp>
      <p:sp>
        <p:nvSpPr>
          <p:cNvPr id="4" name="Date Placeholder 3"/>
          <p:cNvSpPr>
            <a:spLocks noGrp="1"/>
          </p:cNvSpPr>
          <p:nvPr>
            <p:ph type="dt" sz="half" idx="10"/>
          </p:nvPr>
        </p:nvSpPr>
        <p:spPr/>
        <p:txBody>
          <a:bodyPr/>
          <a:lstStyle>
            <a:lvl1pPr>
              <a:defRPr/>
            </a:lvl1pPr>
          </a:lstStyle>
          <a:p>
            <a:pPr>
              <a:defRPr/>
            </a:pPr>
            <a:fld id="{AD6D70C3-E97C-447E-9FF2-A42F7CD10E13}" type="datetimeFigureOut">
              <a:rPr lang="es-AR"/>
              <a:pPr>
                <a:defRPr/>
              </a:pPr>
              <a:t>16/10/2018</a:t>
            </a:fld>
            <a:endParaRPr lang="es-AR"/>
          </a:p>
        </p:txBody>
      </p:sp>
      <p:sp>
        <p:nvSpPr>
          <p:cNvPr id="5" name="Footer Placeholder 4"/>
          <p:cNvSpPr>
            <a:spLocks noGrp="1"/>
          </p:cNvSpPr>
          <p:nvPr>
            <p:ph type="ftr" sz="quarter" idx="11"/>
          </p:nvPr>
        </p:nvSpPr>
        <p:spPr/>
        <p:txBody>
          <a:bodyPr/>
          <a:lstStyle>
            <a:lvl1pPr>
              <a:defRPr/>
            </a:lvl1pPr>
          </a:lstStyle>
          <a:p>
            <a:pPr>
              <a:defRPr/>
            </a:pPr>
            <a:endParaRPr lang="es-AR"/>
          </a:p>
        </p:txBody>
      </p:sp>
      <p:sp>
        <p:nvSpPr>
          <p:cNvPr id="6" name="Slide Number Placeholder 5"/>
          <p:cNvSpPr>
            <a:spLocks noGrp="1"/>
          </p:cNvSpPr>
          <p:nvPr>
            <p:ph type="sldNum" sz="quarter" idx="12"/>
          </p:nvPr>
        </p:nvSpPr>
        <p:spPr/>
        <p:txBody>
          <a:bodyPr/>
          <a:lstStyle>
            <a:lvl1pPr>
              <a:defRPr/>
            </a:lvl1pPr>
          </a:lstStyle>
          <a:p>
            <a:pPr>
              <a:defRPr/>
            </a:pPr>
            <a:fld id="{5C38643F-DADD-4EDE-AB8A-09CB3C6EF575}" type="slidenum">
              <a:rPr lang="es-AR"/>
              <a:pPr>
                <a:defRPr/>
              </a:pPr>
              <a:t>‹Nº›</a:t>
            </a:fld>
            <a:endParaRPr lang="es-AR"/>
          </a:p>
        </p:txBody>
      </p:sp>
    </p:spTree>
    <p:extLst>
      <p:ext uri="{BB962C8B-B14F-4D97-AF65-F5344CB8AC3E}">
        <p14:creationId xmlns:p14="http://schemas.microsoft.com/office/powerpoint/2010/main" val="3148503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AR"/>
          </a:p>
        </p:txBody>
      </p:sp>
      <p:sp>
        <p:nvSpPr>
          <p:cNvPr id="3" name="Date Placeholder 3"/>
          <p:cNvSpPr>
            <a:spLocks noGrp="1"/>
          </p:cNvSpPr>
          <p:nvPr>
            <p:ph type="dt" sz="half" idx="10"/>
          </p:nvPr>
        </p:nvSpPr>
        <p:spPr/>
        <p:txBody>
          <a:bodyPr/>
          <a:lstStyle>
            <a:lvl1pPr>
              <a:defRPr/>
            </a:lvl1pPr>
          </a:lstStyle>
          <a:p>
            <a:pPr>
              <a:defRPr/>
            </a:pPr>
            <a:fld id="{3E18DCF8-3A40-414D-A2E2-E208D6EE1840}" type="datetimeFigureOut">
              <a:rPr lang="es-AR"/>
              <a:pPr>
                <a:defRPr/>
              </a:pPr>
              <a:t>16/10/2018</a:t>
            </a:fld>
            <a:endParaRPr lang="es-AR"/>
          </a:p>
        </p:txBody>
      </p:sp>
      <p:sp>
        <p:nvSpPr>
          <p:cNvPr id="4" name="Footer Placeholder 4"/>
          <p:cNvSpPr>
            <a:spLocks noGrp="1"/>
          </p:cNvSpPr>
          <p:nvPr>
            <p:ph type="ftr" sz="quarter" idx="11"/>
          </p:nvPr>
        </p:nvSpPr>
        <p:spPr/>
        <p:txBody>
          <a:bodyPr/>
          <a:lstStyle>
            <a:lvl1pPr>
              <a:defRPr/>
            </a:lvl1pPr>
          </a:lstStyle>
          <a:p>
            <a:pPr>
              <a:defRPr/>
            </a:pPr>
            <a:endParaRPr lang="es-AR"/>
          </a:p>
        </p:txBody>
      </p:sp>
      <p:sp>
        <p:nvSpPr>
          <p:cNvPr id="5" name="Slide Number Placeholder 5"/>
          <p:cNvSpPr>
            <a:spLocks noGrp="1"/>
          </p:cNvSpPr>
          <p:nvPr>
            <p:ph type="sldNum" sz="quarter" idx="12"/>
          </p:nvPr>
        </p:nvSpPr>
        <p:spPr/>
        <p:txBody>
          <a:bodyPr/>
          <a:lstStyle>
            <a:lvl1pPr>
              <a:defRPr/>
            </a:lvl1pPr>
          </a:lstStyle>
          <a:p>
            <a:pPr>
              <a:defRPr/>
            </a:pPr>
            <a:fld id="{15ECF7F9-4235-40B9-BFAC-BCD28CE546D4}" type="slidenum">
              <a:rPr lang="es-AR"/>
              <a:pPr>
                <a:defRPr/>
              </a:pPr>
              <a:t>‹Nº›</a:t>
            </a:fld>
            <a:endParaRPr lang="es-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A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AR"/>
          </a:p>
        </p:txBody>
      </p:sp>
      <p:sp>
        <p:nvSpPr>
          <p:cNvPr id="4" name="Date Placeholder 3"/>
          <p:cNvSpPr>
            <a:spLocks noGrp="1"/>
          </p:cNvSpPr>
          <p:nvPr>
            <p:ph type="dt" sz="half" idx="10"/>
          </p:nvPr>
        </p:nvSpPr>
        <p:spPr/>
        <p:txBody>
          <a:bodyPr/>
          <a:lstStyle>
            <a:lvl1pPr>
              <a:defRPr/>
            </a:lvl1pPr>
          </a:lstStyle>
          <a:p>
            <a:pPr>
              <a:defRPr/>
            </a:pPr>
            <a:fld id="{F9D86470-48B7-4A9A-96D0-5517BE2E5903}" type="datetimeFigureOut">
              <a:rPr lang="es-AR"/>
              <a:pPr>
                <a:defRPr/>
              </a:pPr>
              <a:t>16/10/2018</a:t>
            </a:fld>
            <a:endParaRPr lang="es-AR"/>
          </a:p>
        </p:txBody>
      </p:sp>
      <p:sp>
        <p:nvSpPr>
          <p:cNvPr id="5" name="Footer Placeholder 4"/>
          <p:cNvSpPr>
            <a:spLocks noGrp="1"/>
          </p:cNvSpPr>
          <p:nvPr>
            <p:ph type="ftr" sz="quarter" idx="11"/>
          </p:nvPr>
        </p:nvSpPr>
        <p:spPr/>
        <p:txBody>
          <a:bodyPr/>
          <a:lstStyle>
            <a:lvl1pPr>
              <a:defRPr/>
            </a:lvl1pPr>
          </a:lstStyle>
          <a:p>
            <a:pPr>
              <a:defRPr/>
            </a:pPr>
            <a:endParaRPr lang="es-AR"/>
          </a:p>
        </p:txBody>
      </p:sp>
      <p:sp>
        <p:nvSpPr>
          <p:cNvPr id="6" name="Slide Number Placeholder 5"/>
          <p:cNvSpPr>
            <a:spLocks noGrp="1"/>
          </p:cNvSpPr>
          <p:nvPr>
            <p:ph type="sldNum" sz="quarter" idx="12"/>
          </p:nvPr>
        </p:nvSpPr>
        <p:spPr/>
        <p:txBody>
          <a:bodyPr/>
          <a:lstStyle>
            <a:lvl1pPr>
              <a:defRPr/>
            </a:lvl1pPr>
          </a:lstStyle>
          <a:p>
            <a:pPr>
              <a:defRPr/>
            </a:pPr>
            <a:fld id="{5E9AF579-5F7C-40AB-8320-BE5D5B415D43}" type="slidenum">
              <a:rPr lang="es-AR"/>
              <a:pPr>
                <a:defRPr/>
              </a:pPr>
              <a:t>‹Nº›</a:t>
            </a:fld>
            <a:endParaRPr lang="es-AR"/>
          </a:p>
        </p:txBody>
      </p:sp>
    </p:spTree>
    <p:extLst>
      <p:ext uri="{BB962C8B-B14F-4D97-AF65-F5344CB8AC3E}">
        <p14:creationId xmlns:p14="http://schemas.microsoft.com/office/powerpoint/2010/main" val="7432295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B0D6265-DCBA-4791-B4CF-482AE6C7B77F}" type="datetimeFigureOut">
              <a:rPr lang="es-AR"/>
              <a:pPr>
                <a:defRPr/>
              </a:pPr>
              <a:t>16/10/2018</a:t>
            </a:fld>
            <a:endParaRPr lang="es-AR"/>
          </a:p>
        </p:txBody>
      </p:sp>
      <p:sp>
        <p:nvSpPr>
          <p:cNvPr id="5" name="Footer Placeholder 4"/>
          <p:cNvSpPr>
            <a:spLocks noGrp="1"/>
          </p:cNvSpPr>
          <p:nvPr>
            <p:ph type="ftr" sz="quarter" idx="11"/>
          </p:nvPr>
        </p:nvSpPr>
        <p:spPr/>
        <p:txBody>
          <a:bodyPr/>
          <a:lstStyle>
            <a:lvl1pPr>
              <a:defRPr/>
            </a:lvl1pPr>
          </a:lstStyle>
          <a:p>
            <a:pPr>
              <a:defRPr/>
            </a:pPr>
            <a:endParaRPr lang="es-AR"/>
          </a:p>
        </p:txBody>
      </p:sp>
      <p:sp>
        <p:nvSpPr>
          <p:cNvPr id="6" name="Slide Number Placeholder 5"/>
          <p:cNvSpPr>
            <a:spLocks noGrp="1"/>
          </p:cNvSpPr>
          <p:nvPr>
            <p:ph type="sldNum" sz="quarter" idx="12"/>
          </p:nvPr>
        </p:nvSpPr>
        <p:spPr/>
        <p:txBody>
          <a:bodyPr/>
          <a:lstStyle>
            <a:lvl1pPr>
              <a:defRPr/>
            </a:lvl1pPr>
          </a:lstStyle>
          <a:p>
            <a:pPr>
              <a:defRPr/>
            </a:pPr>
            <a:fld id="{0FCB8B2F-F805-47F2-9ECD-3607E4BC0FFD}" type="slidenum">
              <a:rPr lang="es-AR"/>
              <a:pPr>
                <a:defRPr/>
              </a:pPr>
              <a:t>‹Nº›</a:t>
            </a:fld>
            <a:endParaRPr lang="es-AR"/>
          </a:p>
        </p:txBody>
      </p:sp>
    </p:spTree>
    <p:extLst>
      <p:ext uri="{BB962C8B-B14F-4D97-AF65-F5344CB8AC3E}">
        <p14:creationId xmlns:p14="http://schemas.microsoft.com/office/powerpoint/2010/main" val="17461792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AR"/>
          </a:p>
        </p:txBody>
      </p:sp>
      <p:sp>
        <p:nvSpPr>
          <p:cNvPr id="5" name="Date Placeholder 3"/>
          <p:cNvSpPr>
            <a:spLocks noGrp="1"/>
          </p:cNvSpPr>
          <p:nvPr>
            <p:ph type="dt" sz="half" idx="10"/>
          </p:nvPr>
        </p:nvSpPr>
        <p:spPr/>
        <p:txBody>
          <a:bodyPr/>
          <a:lstStyle>
            <a:lvl1pPr>
              <a:defRPr/>
            </a:lvl1pPr>
          </a:lstStyle>
          <a:p>
            <a:pPr>
              <a:defRPr/>
            </a:pPr>
            <a:fld id="{3A0D7BDF-82BC-4B6A-AA57-7740F12545D2}" type="datetimeFigureOut">
              <a:rPr lang="es-AR"/>
              <a:pPr>
                <a:defRPr/>
              </a:pPr>
              <a:t>16/10/2018</a:t>
            </a:fld>
            <a:endParaRPr lang="es-AR"/>
          </a:p>
        </p:txBody>
      </p:sp>
      <p:sp>
        <p:nvSpPr>
          <p:cNvPr id="6" name="Footer Placeholder 4"/>
          <p:cNvSpPr>
            <a:spLocks noGrp="1"/>
          </p:cNvSpPr>
          <p:nvPr>
            <p:ph type="ftr" sz="quarter" idx="11"/>
          </p:nvPr>
        </p:nvSpPr>
        <p:spPr/>
        <p:txBody>
          <a:bodyPr/>
          <a:lstStyle>
            <a:lvl1pPr>
              <a:defRPr/>
            </a:lvl1pPr>
          </a:lstStyle>
          <a:p>
            <a:pPr>
              <a:defRPr/>
            </a:pPr>
            <a:endParaRPr lang="es-AR"/>
          </a:p>
        </p:txBody>
      </p:sp>
      <p:sp>
        <p:nvSpPr>
          <p:cNvPr id="7" name="Slide Number Placeholder 5"/>
          <p:cNvSpPr>
            <a:spLocks noGrp="1"/>
          </p:cNvSpPr>
          <p:nvPr>
            <p:ph type="sldNum" sz="quarter" idx="12"/>
          </p:nvPr>
        </p:nvSpPr>
        <p:spPr/>
        <p:txBody>
          <a:bodyPr/>
          <a:lstStyle>
            <a:lvl1pPr>
              <a:defRPr/>
            </a:lvl1pPr>
          </a:lstStyle>
          <a:p>
            <a:pPr>
              <a:defRPr/>
            </a:pPr>
            <a:fld id="{A8E0CAC4-8316-4DDA-9158-00A426C6C49E}" type="slidenum">
              <a:rPr lang="es-AR"/>
              <a:pPr>
                <a:defRPr/>
              </a:pPr>
              <a:t>‹Nº›</a:t>
            </a:fld>
            <a:endParaRPr lang="es-AR"/>
          </a:p>
        </p:txBody>
      </p:sp>
    </p:spTree>
    <p:extLst>
      <p:ext uri="{BB962C8B-B14F-4D97-AF65-F5344CB8AC3E}">
        <p14:creationId xmlns:p14="http://schemas.microsoft.com/office/powerpoint/2010/main" val="8780683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AR"/>
          </a:p>
        </p:txBody>
      </p:sp>
      <p:sp>
        <p:nvSpPr>
          <p:cNvPr id="7" name="Date Placeholder 3"/>
          <p:cNvSpPr>
            <a:spLocks noGrp="1"/>
          </p:cNvSpPr>
          <p:nvPr>
            <p:ph type="dt" sz="half" idx="10"/>
          </p:nvPr>
        </p:nvSpPr>
        <p:spPr/>
        <p:txBody>
          <a:bodyPr/>
          <a:lstStyle>
            <a:lvl1pPr>
              <a:defRPr/>
            </a:lvl1pPr>
          </a:lstStyle>
          <a:p>
            <a:pPr>
              <a:defRPr/>
            </a:pPr>
            <a:fld id="{05632274-6B34-48A0-9196-9EA9D820C215}" type="datetimeFigureOut">
              <a:rPr lang="es-AR"/>
              <a:pPr>
                <a:defRPr/>
              </a:pPr>
              <a:t>16/10/2018</a:t>
            </a:fld>
            <a:endParaRPr lang="es-AR"/>
          </a:p>
        </p:txBody>
      </p:sp>
      <p:sp>
        <p:nvSpPr>
          <p:cNvPr id="8" name="Footer Placeholder 4"/>
          <p:cNvSpPr>
            <a:spLocks noGrp="1"/>
          </p:cNvSpPr>
          <p:nvPr>
            <p:ph type="ftr" sz="quarter" idx="11"/>
          </p:nvPr>
        </p:nvSpPr>
        <p:spPr/>
        <p:txBody>
          <a:bodyPr/>
          <a:lstStyle>
            <a:lvl1pPr>
              <a:defRPr/>
            </a:lvl1pPr>
          </a:lstStyle>
          <a:p>
            <a:pPr>
              <a:defRPr/>
            </a:pPr>
            <a:endParaRPr lang="es-AR"/>
          </a:p>
        </p:txBody>
      </p:sp>
      <p:sp>
        <p:nvSpPr>
          <p:cNvPr id="9" name="Slide Number Placeholder 5"/>
          <p:cNvSpPr>
            <a:spLocks noGrp="1"/>
          </p:cNvSpPr>
          <p:nvPr>
            <p:ph type="sldNum" sz="quarter" idx="12"/>
          </p:nvPr>
        </p:nvSpPr>
        <p:spPr/>
        <p:txBody>
          <a:bodyPr/>
          <a:lstStyle>
            <a:lvl1pPr>
              <a:defRPr/>
            </a:lvl1pPr>
          </a:lstStyle>
          <a:p>
            <a:pPr>
              <a:defRPr/>
            </a:pPr>
            <a:fld id="{A2C41DC0-B2BA-4D32-80D4-21A43C57C843}" type="slidenum">
              <a:rPr lang="es-AR"/>
              <a:pPr>
                <a:defRPr/>
              </a:pPr>
              <a:t>‹Nº›</a:t>
            </a:fld>
            <a:endParaRPr lang="es-AR"/>
          </a:p>
        </p:txBody>
      </p:sp>
    </p:spTree>
    <p:extLst>
      <p:ext uri="{BB962C8B-B14F-4D97-AF65-F5344CB8AC3E}">
        <p14:creationId xmlns:p14="http://schemas.microsoft.com/office/powerpoint/2010/main" val="195808269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AR"/>
          </a:p>
        </p:txBody>
      </p:sp>
      <p:sp>
        <p:nvSpPr>
          <p:cNvPr id="3" name="Date Placeholder 3"/>
          <p:cNvSpPr>
            <a:spLocks noGrp="1"/>
          </p:cNvSpPr>
          <p:nvPr>
            <p:ph type="dt" sz="half" idx="10"/>
          </p:nvPr>
        </p:nvSpPr>
        <p:spPr/>
        <p:txBody>
          <a:bodyPr/>
          <a:lstStyle>
            <a:lvl1pPr>
              <a:defRPr/>
            </a:lvl1pPr>
          </a:lstStyle>
          <a:p>
            <a:pPr>
              <a:defRPr/>
            </a:pPr>
            <a:fld id="{D34E05E9-2A84-4063-86E2-A9D1F0D3D3DB}" type="datetimeFigureOut">
              <a:rPr lang="es-AR"/>
              <a:pPr>
                <a:defRPr/>
              </a:pPr>
              <a:t>16/10/2018</a:t>
            </a:fld>
            <a:endParaRPr lang="es-AR"/>
          </a:p>
        </p:txBody>
      </p:sp>
      <p:sp>
        <p:nvSpPr>
          <p:cNvPr id="4" name="Footer Placeholder 4"/>
          <p:cNvSpPr>
            <a:spLocks noGrp="1"/>
          </p:cNvSpPr>
          <p:nvPr>
            <p:ph type="ftr" sz="quarter" idx="11"/>
          </p:nvPr>
        </p:nvSpPr>
        <p:spPr/>
        <p:txBody>
          <a:bodyPr/>
          <a:lstStyle>
            <a:lvl1pPr>
              <a:defRPr/>
            </a:lvl1pPr>
          </a:lstStyle>
          <a:p>
            <a:pPr>
              <a:defRPr/>
            </a:pPr>
            <a:endParaRPr lang="es-AR"/>
          </a:p>
        </p:txBody>
      </p:sp>
      <p:sp>
        <p:nvSpPr>
          <p:cNvPr id="5" name="Slide Number Placeholder 5"/>
          <p:cNvSpPr>
            <a:spLocks noGrp="1"/>
          </p:cNvSpPr>
          <p:nvPr>
            <p:ph type="sldNum" sz="quarter" idx="12"/>
          </p:nvPr>
        </p:nvSpPr>
        <p:spPr/>
        <p:txBody>
          <a:bodyPr/>
          <a:lstStyle>
            <a:lvl1pPr>
              <a:defRPr/>
            </a:lvl1pPr>
          </a:lstStyle>
          <a:p>
            <a:pPr>
              <a:defRPr/>
            </a:pPr>
            <a:fld id="{DF2B902F-35FD-4D1E-8F6D-A4E77BA03364}" type="slidenum">
              <a:rPr lang="es-AR"/>
              <a:pPr>
                <a:defRPr/>
              </a:pPr>
              <a:t>‹Nº›</a:t>
            </a:fld>
            <a:endParaRPr lang="es-AR"/>
          </a:p>
        </p:txBody>
      </p:sp>
    </p:spTree>
    <p:extLst>
      <p:ext uri="{BB962C8B-B14F-4D97-AF65-F5344CB8AC3E}">
        <p14:creationId xmlns:p14="http://schemas.microsoft.com/office/powerpoint/2010/main" val="19551879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330B8C9-06F9-4D93-AB24-DE4069EEA257}" type="datetimeFigureOut">
              <a:rPr lang="es-AR"/>
              <a:pPr>
                <a:defRPr/>
              </a:pPr>
              <a:t>16/10/2018</a:t>
            </a:fld>
            <a:endParaRPr lang="es-AR"/>
          </a:p>
        </p:txBody>
      </p:sp>
      <p:sp>
        <p:nvSpPr>
          <p:cNvPr id="3" name="Footer Placeholder 4"/>
          <p:cNvSpPr>
            <a:spLocks noGrp="1"/>
          </p:cNvSpPr>
          <p:nvPr>
            <p:ph type="ftr" sz="quarter" idx="11"/>
          </p:nvPr>
        </p:nvSpPr>
        <p:spPr/>
        <p:txBody>
          <a:bodyPr/>
          <a:lstStyle>
            <a:lvl1pPr>
              <a:defRPr/>
            </a:lvl1pPr>
          </a:lstStyle>
          <a:p>
            <a:pPr>
              <a:defRPr/>
            </a:pPr>
            <a:endParaRPr lang="es-AR"/>
          </a:p>
        </p:txBody>
      </p:sp>
      <p:sp>
        <p:nvSpPr>
          <p:cNvPr id="4" name="Slide Number Placeholder 5"/>
          <p:cNvSpPr>
            <a:spLocks noGrp="1"/>
          </p:cNvSpPr>
          <p:nvPr>
            <p:ph type="sldNum" sz="quarter" idx="12"/>
          </p:nvPr>
        </p:nvSpPr>
        <p:spPr/>
        <p:txBody>
          <a:bodyPr/>
          <a:lstStyle>
            <a:lvl1pPr>
              <a:defRPr/>
            </a:lvl1pPr>
          </a:lstStyle>
          <a:p>
            <a:pPr>
              <a:defRPr/>
            </a:pPr>
            <a:fld id="{4A1C47C2-AC93-4C01-9112-1BC573680C39}" type="slidenum">
              <a:rPr lang="es-AR"/>
              <a:pPr>
                <a:defRPr/>
              </a:pPr>
              <a:t>‹Nº›</a:t>
            </a:fld>
            <a:endParaRPr lang="es-AR"/>
          </a:p>
        </p:txBody>
      </p:sp>
    </p:spTree>
    <p:extLst>
      <p:ext uri="{BB962C8B-B14F-4D97-AF65-F5344CB8AC3E}">
        <p14:creationId xmlns:p14="http://schemas.microsoft.com/office/powerpoint/2010/main" val="7163794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794D0C0-FD58-4148-BF2B-628B97C56D73}" type="datetimeFigureOut">
              <a:rPr lang="es-AR"/>
              <a:pPr>
                <a:defRPr/>
              </a:pPr>
              <a:t>16/10/2018</a:t>
            </a:fld>
            <a:endParaRPr lang="es-AR"/>
          </a:p>
        </p:txBody>
      </p:sp>
      <p:sp>
        <p:nvSpPr>
          <p:cNvPr id="6" name="Footer Placeholder 4"/>
          <p:cNvSpPr>
            <a:spLocks noGrp="1"/>
          </p:cNvSpPr>
          <p:nvPr>
            <p:ph type="ftr" sz="quarter" idx="11"/>
          </p:nvPr>
        </p:nvSpPr>
        <p:spPr/>
        <p:txBody>
          <a:bodyPr/>
          <a:lstStyle>
            <a:lvl1pPr>
              <a:defRPr/>
            </a:lvl1pPr>
          </a:lstStyle>
          <a:p>
            <a:pPr>
              <a:defRPr/>
            </a:pPr>
            <a:endParaRPr lang="es-AR"/>
          </a:p>
        </p:txBody>
      </p:sp>
      <p:sp>
        <p:nvSpPr>
          <p:cNvPr id="7" name="Slide Number Placeholder 5"/>
          <p:cNvSpPr>
            <a:spLocks noGrp="1"/>
          </p:cNvSpPr>
          <p:nvPr>
            <p:ph type="sldNum" sz="quarter" idx="12"/>
          </p:nvPr>
        </p:nvSpPr>
        <p:spPr/>
        <p:txBody>
          <a:bodyPr/>
          <a:lstStyle>
            <a:lvl1pPr>
              <a:defRPr/>
            </a:lvl1pPr>
          </a:lstStyle>
          <a:p>
            <a:pPr>
              <a:defRPr/>
            </a:pPr>
            <a:fld id="{957EDE44-1744-4E0A-9D22-01FD037F8CFD}" type="slidenum">
              <a:rPr lang="es-AR"/>
              <a:pPr>
                <a:defRPr/>
              </a:pPr>
              <a:t>‹Nº›</a:t>
            </a:fld>
            <a:endParaRPr lang="es-AR"/>
          </a:p>
        </p:txBody>
      </p:sp>
    </p:spTree>
    <p:extLst>
      <p:ext uri="{BB962C8B-B14F-4D97-AF65-F5344CB8AC3E}">
        <p14:creationId xmlns:p14="http://schemas.microsoft.com/office/powerpoint/2010/main" val="401781780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A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EB5C052-E9A2-43B0-A9E3-B9976CFEE579}" type="datetimeFigureOut">
              <a:rPr lang="es-AR"/>
              <a:pPr>
                <a:defRPr/>
              </a:pPr>
              <a:t>16/10/2018</a:t>
            </a:fld>
            <a:endParaRPr lang="es-AR"/>
          </a:p>
        </p:txBody>
      </p:sp>
      <p:sp>
        <p:nvSpPr>
          <p:cNvPr id="6" name="Footer Placeholder 4"/>
          <p:cNvSpPr>
            <a:spLocks noGrp="1"/>
          </p:cNvSpPr>
          <p:nvPr>
            <p:ph type="ftr" sz="quarter" idx="11"/>
          </p:nvPr>
        </p:nvSpPr>
        <p:spPr/>
        <p:txBody>
          <a:bodyPr/>
          <a:lstStyle>
            <a:lvl1pPr>
              <a:defRPr/>
            </a:lvl1pPr>
          </a:lstStyle>
          <a:p>
            <a:pPr>
              <a:defRPr/>
            </a:pPr>
            <a:endParaRPr lang="es-AR"/>
          </a:p>
        </p:txBody>
      </p:sp>
      <p:sp>
        <p:nvSpPr>
          <p:cNvPr id="7" name="Slide Number Placeholder 5"/>
          <p:cNvSpPr>
            <a:spLocks noGrp="1"/>
          </p:cNvSpPr>
          <p:nvPr>
            <p:ph type="sldNum" sz="quarter" idx="12"/>
          </p:nvPr>
        </p:nvSpPr>
        <p:spPr/>
        <p:txBody>
          <a:bodyPr/>
          <a:lstStyle>
            <a:lvl1pPr>
              <a:defRPr/>
            </a:lvl1pPr>
          </a:lstStyle>
          <a:p>
            <a:pPr>
              <a:defRPr/>
            </a:pPr>
            <a:fld id="{D179A056-5B4E-4A54-AF82-9A3CED97EB92}" type="slidenum">
              <a:rPr lang="es-AR"/>
              <a:pPr>
                <a:defRPr/>
              </a:pPr>
              <a:t>‹Nº›</a:t>
            </a:fld>
            <a:endParaRPr lang="es-AR"/>
          </a:p>
        </p:txBody>
      </p:sp>
    </p:spTree>
    <p:extLst>
      <p:ext uri="{BB962C8B-B14F-4D97-AF65-F5344CB8AC3E}">
        <p14:creationId xmlns:p14="http://schemas.microsoft.com/office/powerpoint/2010/main" val="318374489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A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AR"/>
          </a:p>
        </p:txBody>
      </p:sp>
      <p:sp>
        <p:nvSpPr>
          <p:cNvPr id="4" name="Date Placeholder 3"/>
          <p:cNvSpPr>
            <a:spLocks noGrp="1"/>
          </p:cNvSpPr>
          <p:nvPr>
            <p:ph type="dt" sz="half" idx="10"/>
          </p:nvPr>
        </p:nvSpPr>
        <p:spPr/>
        <p:txBody>
          <a:bodyPr/>
          <a:lstStyle>
            <a:lvl1pPr>
              <a:defRPr/>
            </a:lvl1pPr>
          </a:lstStyle>
          <a:p>
            <a:pPr>
              <a:defRPr/>
            </a:pPr>
            <a:fld id="{C5A7C418-E209-45A2-A04C-2370A887E832}" type="datetimeFigureOut">
              <a:rPr lang="es-AR"/>
              <a:pPr>
                <a:defRPr/>
              </a:pPr>
              <a:t>16/10/2018</a:t>
            </a:fld>
            <a:endParaRPr lang="es-AR"/>
          </a:p>
        </p:txBody>
      </p:sp>
      <p:sp>
        <p:nvSpPr>
          <p:cNvPr id="5" name="Footer Placeholder 4"/>
          <p:cNvSpPr>
            <a:spLocks noGrp="1"/>
          </p:cNvSpPr>
          <p:nvPr>
            <p:ph type="ftr" sz="quarter" idx="11"/>
          </p:nvPr>
        </p:nvSpPr>
        <p:spPr/>
        <p:txBody>
          <a:bodyPr/>
          <a:lstStyle>
            <a:lvl1pPr>
              <a:defRPr/>
            </a:lvl1pPr>
          </a:lstStyle>
          <a:p>
            <a:pPr>
              <a:defRPr/>
            </a:pPr>
            <a:endParaRPr lang="es-AR"/>
          </a:p>
        </p:txBody>
      </p:sp>
      <p:sp>
        <p:nvSpPr>
          <p:cNvPr id="6" name="Slide Number Placeholder 5"/>
          <p:cNvSpPr>
            <a:spLocks noGrp="1"/>
          </p:cNvSpPr>
          <p:nvPr>
            <p:ph type="sldNum" sz="quarter" idx="12"/>
          </p:nvPr>
        </p:nvSpPr>
        <p:spPr/>
        <p:txBody>
          <a:bodyPr/>
          <a:lstStyle>
            <a:lvl1pPr>
              <a:defRPr/>
            </a:lvl1pPr>
          </a:lstStyle>
          <a:p>
            <a:pPr>
              <a:defRPr/>
            </a:pPr>
            <a:fld id="{0E71D458-87FB-4E79-BC20-5023E96A31FC}" type="slidenum">
              <a:rPr lang="es-AR"/>
              <a:pPr>
                <a:defRPr/>
              </a:pPr>
              <a:t>‹Nº›</a:t>
            </a:fld>
            <a:endParaRPr lang="es-AR"/>
          </a:p>
        </p:txBody>
      </p:sp>
    </p:spTree>
    <p:extLst>
      <p:ext uri="{BB962C8B-B14F-4D97-AF65-F5344CB8AC3E}">
        <p14:creationId xmlns:p14="http://schemas.microsoft.com/office/powerpoint/2010/main" val="37772774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s-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AR"/>
          </a:p>
        </p:txBody>
      </p:sp>
      <p:sp>
        <p:nvSpPr>
          <p:cNvPr id="4" name="Date Placeholder 3"/>
          <p:cNvSpPr>
            <a:spLocks noGrp="1"/>
          </p:cNvSpPr>
          <p:nvPr>
            <p:ph type="dt" sz="half" idx="10"/>
          </p:nvPr>
        </p:nvSpPr>
        <p:spPr/>
        <p:txBody>
          <a:bodyPr/>
          <a:lstStyle>
            <a:lvl1pPr>
              <a:defRPr/>
            </a:lvl1pPr>
          </a:lstStyle>
          <a:p>
            <a:pPr>
              <a:defRPr/>
            </a:pPr>
            <a:fld id="{2E2B7AA7-52FF-4B9B-84B7-9474A82AFB84}" type="datetimeFigureOut">
              <a:rPr lang="es-AR"/>
              <a:pPr>
                <a:defRPr/>
              </a:pPr>
              <a:t>16/10/2018</a:t>
            </a:fld>
            <a:endParaRPr lang="es-AR"/>
          </a:p>
        </p:txBody>
      </p:sp>
      <p:sp>
        <p:nvSpPr>
          <p:cNvPr id="5" name="Footer Placeholder 4"/>
          <p:cNvSpPr>
            <a:spLocks noGrp="1"/>
          </p:cNvSpPr>
          <p:nvPr>
            <p:ph type="ftr" sz="quarter" idx="11"/>
          </p:nvPr>
        </p:nvSpPr>
        <p:spPr/>
        <p:txBody>
          <a:bodyPr/>
          <a:lstStyle>
            <a:lvl1pPr>
              <a:defRPr/>
            </a:lvl1pPr>
          </a:lstStyle>
          <a:p>
            <a:pPr>
              <a:defRPr/>
            </a:pPr>
            <a:endParaRPr lang="es-AR"/>
          </a:p>
        </p:txBody>
      </p:sp>
      <p:sp>
        <p:nvSpPr>
          <p:cNvPr id="6" name="Slide Number Placeholder 5"/>
          <p:cNvSpPr>
            <a:spLocks noGrp="1"/>
          </p:cNvSpPr>
          <p:nvPr>
            <p:ph type="sldNum" sz="quarter" idx="12"/>
          </p:nvPr>
        </p:nvSpPr>
        <p:spPr/>
        <p:txBody>
          <a:bodyPr/>
          <a:lstStyle>
            <a:lvl1pPr>
              <a:defRPr/>
            </a:lvl1pPr>
          </a:lstStyle>
          <a:p>
            <a:pPr>
              <a:defRPr/>
            </a:pPr>
            <a:fld id="{01A27EAA-E070-4D6E-99A4-FC7D27D8B322}" type="slidenum">
              <a:rPr lang="es-AR"/>
              <a:pPr>
                <a:defRPr/>
              </a:pPr>
              <a:t>‹Nº›</a:t>
            </a:fld>
            <a:endParaRPr lang="es-AR"/>
          </a:p>
        </p:txBody>
      </p:sp>
    </p:spTree>
    <p:extLst>
      <p:ext uri="{BB962C8B-B14F-4D97-AF65-F5344CB8AC3E}">
        <p14:creationId xmlns:p14="http://schemas.microsoft.com/office/powerpoint/2010/main" val="1033420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688F8B9-C474-43EC-8120-61CCBDB9DBE3}" type="datetimeFigureOut">
              <a:rPr lang="es-AR"/>
              <a:pPr>
                <a:defRPr/>
              </a:pPr>
              <a:t>16/10/2018</a:t>
            </a:fld>
            <a:endParaRPr lang="es-AR"/>
          </a:p>
        </p:txBody>
      </p:sp>
      <p:sp>
        <p:nvSpPr>
          <p:cNvPr id="3" name="Footer Placeholder 4"/>
          <p:cNvSpPr>
            <a:spLocks noGrp="1"/>
          </p:cNvSpPr>
          <p:nvPr>
            <p:ph type="ftr" sz="quarter" idx="11"/>
          </p:nvPr>
        </p:nvSpPr>
        <p:spPr/>
        <p:txBody>
          <a:bodyPr/>
          <a:lstStyle>
            <a:lvl1pPr>
              <a:defRPr/>
            </a:lvl1pPr>
          </a:lstStyle>
          <a:p>
            <a:pPr>
              <a:defRPr/>
            </a:pPr>
            <a:endParaRPr lang="es-AR"/>
          </a:p>
        </p:txBody>
      </p:sp>
      <p:sp>
        <p:nvSpPr>
          <p:cNvPr id="4" name="Slide Number Placeholder 5"/>
          <p:cNvSpPr>
            <a:spLocks noGrp="1"/>
          </p:cNvSpPr>
          <p:nvPr>
            <p:ph type="sldNum" sz="quarter" idx="12"/>
          </p:nvPr>
        </p:nvSpPr>
        <p:spPr/>
        <p:txBody>
          <a:bodyPr/>
          <a:lstStyle>
            <a:lvl1pPr>
              <a:defRPr/>
            </a:lvl1pPr>
          </a:lstStyle>
          <a:p>
            <a:pPr>
              <a:defRPr/>
            </a:pPr>
            <a:fld id="{DD509D39-1BB5-481B-968F-9CABBE36799B}" type="slidenum">
              <a:rPr lang="es-AR"/>
              <a:pPr>
                <a:defRPr/>
              </a:pPr>
              <a:t>‹Nº›</a:t>
            </a:fld>
            <a:endParaRPr lang="es-A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B1410D6-5AAA-489D-9288-86D32F5991C4}" type="datetimeFigureOut">
              <a:rPr lang="es-AR"/>
              <a:pPr>
                <a:defRPr/>
              </a:pPr>
              <a:t>16/10/2018</a:t>
            </a:fld>
            <a:endParaRPr lang="es-AR"/>
          </a:p>
        </p:txBody>
      </p:sp>
      <p:sp>
        <p:nvSpPr>
          <p:cNvPr id="6" name="Footer Placeholder 4"/>
          <p:cNvSpPr>
            <a:spLocks noGrp="1"/>
          </p:cNvSpPr>
          <p:nvPr>
            <p:ph type="ftr" sz="quarter" idx="11"/>
          </p:nvPr>
        </p:nvSpPr>
        <p:spPr/>
        <p:txBody>
          <a:bodyPr/>
          <a:lstStyle>
            <a:lvl1pPr>
              <a:defRPr/>
            </a:lvl1pPr>
          </a:lstStyle>
          <a:p>
            <a:pPr>
              <a:defRPr/>
            </a:pPr>
            <a:endParaRPr lang="es-AR"/>
          </a:p>
        </p:txBody>
      </p:sp>
      <p:sp>
        <p:nvSpPr>
          <p:cNvPr id="7" name="Slide Number Placeholder 5"/>
          <p:cNvSpPr>
            <a:spLocks noGrp="1"/>
          </p:cNvSpPr>
          <p:nvPr>
            <p:ph type="sldNum" sz="quarter" idx="12"/>
          </p:nvPr>
        </p:nvSpPr>
        <p:spPr/>
        <p:txBody>
          <a:bodyPr/>
          <a:lstStyle>
            <a:lvl1pPr>
              <a:defRPr/>
            </a:lvl1pPr>
          </a:lstStyle>
          <a:p>
            <a:pPr>
              <a:defRPr/>
            </a:pPr>
            <a:fld id="{8472465C-55AD-49A4-B992-A02E90CEA521}" type="slidenum">
              <a:rPr lang="es-AR"/>
              <a:pPr>
                <a:defRPr/>
              </a:pPr>
              <a:t>‹Nº›</a:t>
            </a:fld>
            <a:endParaRPr lang="es-AR"/>
          </a:p>
        </p:txBody>
      </p:sp>
    </p:spTree>
    <p:extLst>
      <p:ext uri="{BB962C8B-B14F-4D97-AF65-F5344CB8AC3E}">
        <p14:creationId xmlns:p14="http://schemas.microsoft.com/office/powerpoint/2010/main" val="762056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3C27823-127C-48B8-8288-ACBBC37E38DD}" type="datetimeFigureOut">
              <a:rPr lang="es-AR"/>
              <a:pPr>
                <a:defRPr/>
              </a:pPr>
              <a:t>16/10/2018</a:t>
            </a:fld>
            <a:endParaRPr lang="es-AR"/>
          </a:p>
        </p:txBody>
      </p:sp>
      <p:sp>
        <p:nvSpPr>
          <p:cNvPr id="6" name="Footer Placeholder 4"/>
          <p:cNvSpPr>
            <a:spLocks noGrp="1"/>
          </p:cNvSpPr>
          <p:nvPr>
            <p:ph type="ftr" sz="quarter" idx="11"/>
          </p:nvPr>
        </p:nvSpPr>
        <p:spPr/>
        <p:txBody>
          <a:bodyPr/>
          <a:lstStyle>
            <a:lvl1pPr>
              <a:defRPr/>
            </a:lvl1pPr>
          </a:lstStyle>
          <a:p>
            <a:pPr>
              <a:defRPr/>
            </a:pPr>
            <a:endParaRPr lang="es-AR"/>
          </a:p>
        </p:txBody>
      </p:sp>
      <p:sp>
        <p:nvSpPr>
          <p:cNvPr id="7" name="Slide Number Placeholder 5"/>
          <p:cNvSpPr>
            <a:spLocks noGrp="1"/>
          </p:cNvSpPr>
          <p:nvPr>
            <p:ph type="sldNum" sz="quarter" idx="12"/>
          </p:nvPr>
        </p:nvSpPr>
        <p:spPr/>
        <p:txBody>
          <a:bodyPr/>
          <a:lstStyle>
            <a:lvl1pPr>
              <a:defRPr/>
            </a:lvl1pPr>
          </a:lstStyle>
          <a:p>
            <a:pPr>
              <a:defRPr/>
            </a:pPr>
            <a:fld id="{1BAF710D-9FF8-4C3B-B4A0-2D9389301AE0}" type="slidenum">
              <a:rPr lang="es-AR"/>
              <a:pPr>
                <a:defRPr/>
              </a:pPr>
              <a:t>‹Nº›</a:t>
            </a:fld>
            <a:endParaRPr lang="es-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A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27B9B5C-D07C-4909-8A4D-2C893ED7D986}" type="datetimeFigureOut">
              <a:rPr lang="es-AR"/>
              <a:pPr>
                <a:defRPr/>
              </a:pPr>
              <a:t>16/10/2018</a:t>
            </a:fld>
            <a:endParaRPr lang="es-AR"/>
          </a:p>
        </p:txBody>
      </p:sp>
      <p:sp>
        <p:nvSpPr>
          <p:cNvPr id="6" name="Footer Placeholder 4"/>
          <p:cNvSpPr>
            <a:spLocks noGrp="1"/>
          </p:cNvSpPr>
          <p:nvPr>
            <p:ph type="ftr" sz="quarter" idx="11"/>
          </p:nvPr>
        </p:nvSpPr>
        <p:spPr/>
        <p:txBody>
          <a:bodyPr/>
          <a:lstStyle>
            <a:lvl1pPr>
              <a:defRPr/>
            </a:lvl1pPr>
          </a:lstStyle>
          <a:p>
            <a:pPr>
              <a:defRPr/>
            </a:pPr>
            <a:endParaRPr lang="es-AR"/>
          </a:p>
        </p:txBody>
      </p:sp>
      <p:sp>
        <p:nvSpPr>
          <p:cNvPr id="7" name="Slide Number Placeholder 5"/>
          <p:cNvSpPr>
            <a:spLocks noGrp="1"/>
          </p:cNvSpPr>
          <p:nvPr>
            <p:ph type="sldNum" sz="quarter" idx="12"/>
          </p:nvPr>
        </p:nvSpPr>
        <p:spPr/>
        <p:txBody>
          <a:bodyPr/>
          <a:lstStyle>
            <a:lvl1pPr>
              <a:defRPr/>
            </a:lvl1pPr>
          </a:lstStyle>
          <a:p>
            <a:pPr>
              <a:defRPr/>
            </a:pPr>
            <a:fld id="{314CA8ED-ABE5-4604-9951-76DA95D10A90}" type="slidenum">
              <a:rPr lang="es-AR"/>
              <a:pPr>
                <a:defRPr/>
              </a:pPr>
              <a:t>‹Nº›</a:t>
            </a:fld>
            <a:endParaRPr lang="es-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image" Target="../media/image2.png"/><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s-AR"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AR"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EA3C2C2-8230-4AAA-BFC7-BA6824FD9C5C}" type="datetimeFigureOut">
              <a:rPr lang="es-AR"/>
              <a:pPr>
                <a:defRPr/>
              </a:pPr>
              <a:t>16/10/2018</a:t>
            </a:fld>
            <a:endParaRPr lang="es-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6FBAB9E3-6C7D-432D-B7B3-9E13C735A906}" type="slidenum">
              <a:rPr lang="es-AR"/>
              <a:pPr>
                <a:defRPr/>
              </a:pPr>
              <a:t>‹Nº›</a:t>
            </a:fld>
            <a:endParaRPr lang="es-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s-AR" smtClean="0"/>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AR"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DF7AD94-D4DE-4764-AC42-E5A7A7FE3B88}" type="datetimeFigureOut">
              <a:rPr lang="es-AR">
                <a:solidFill>
                  <a:prstClr val="black">
                    <a:tint val="75000"/>
                  </a:prstClr>
                </a:solidFill>
              </a:rPr>
              <a:pPr>
                <a:defRPr/>
              </a:pPr>
              <a:t>16/10/2018</a:t>
            </a:fld>
            <a:endParaRPr lang="es-A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A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A256669-4255-470C-973F-ADB835739831}" type="slidenum">
              <a:rPr lang="es-AR">
                <a:solidFill>
                  <a:prstClr val="black">
                    <a:tint val="75000"/>
                  </a:prstClr>
                </a:solidFill>
              </a:rPr>
              <a:pPr>
                <a:defRPr/>
              </a:pPr>
              <a:t>‹Nº›</a:t>
            </a:fld>
            <a:endParaRPr lang="es-AR">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A0B293E-4364-4472-9E6E-4B8734A139DF}" type="slidenum">
              <a:rPr lang="es-ES">
                <a:solidFill>
                  <a:srgbClr val="000000"/>
                </a:solidFill>
              </a:rPr>
              <a:pPr/>
              <a:t>‹Nº›</a:t>
            </a:fld>
            <a:endParaRPr lang="es-ES">
              <a:solidFill>
                <a:srgbClr val="000000"/>
              </a:solidFill>
            </a:endParaRPr>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AR" smtClean="0"/>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B8CED3E-9798-46EA-91EB-5AB78FB0D551}" type="datetimeFigureOut">
              <a:rPr lang="es-AR">
                <a:solidFill>
                  <a:prstClr val="black">
                    <a:tint val="75000"/>
                  </a:prstClr>
                </a:solidFill>
              </a:rPr>
              <a:pPr>
                <a:defRPr/>
              </a:pPr>
              <a:t>16/10/2018</a:t>
            </a:fld>
            <a:endParaRPr lang="es-AR">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AR">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63A0F4B-3883-4796-8999-F56FD3877B0C}" type="slidenum">
              <a:rPr lang="es-AR">
                <a:solidFill>
                  <a:prstClr val="black">
                    <a:tint val="75000"/>
                  </a:prstClr>
                </a:solidFill>
              </a:rPr>
              <a:pPr>
                <a:defRPr/>
              </a:pPr>
              <a:t>‹Nº›</a:t>
            </a:fld>
            <a:endParaRPr lang="es-AR">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2" descr="S:\01_ACTIVE_PROJECTS\GSK\2278_GSK_SrLdrMtg2010\CubistProjectFiles\PPT\LinkedArt\4x3-text-slide.png"/>
          <p:cNvPicPr>
            <a:picLocks noChangeAspect="1" noChangeArrowheads="1"/>
          </p:cNvPicPr>
          <p:nvPr/>
        </p:nvPicPr>
        <p:blipFill>
          <a:blip r:embed="rId15" cstate="print"/>
          <a:srcRect/>
          <a:stretch>
            <a:fillRect/>
          </a:stretch>
        </p:blipFill>
        <p:spPr bwMode="auto">
          <a:xfrm>
            <a:off x="0" y="342900"/>
            <a:ext cx="9144000" cy="6858000"/>
          </a:xfrm>
          <a:prstGeom prst="rect">
            <a:avLst/>
          </a:prstGeom>
          <a:noFill/>
        </p:spPr>
      </p:pic>
      <p:sp>
        <p:nvSpPr>
          <p:cNvPr id="14" name="Rectangle 13"/>
          <p:cNvSpPr/>
          <p:nvPr/>
        </p:nvSpPr>
        <p:spPr bwMode="auto">
          <a:xfrm>
            <a:off x="1" y="0"/>
            <a:ext cx="9144000" cy="152400"/>
          </a:xfrm>
          <a:prstGeom prst="rect">
            <a:avLst/>
          </a:prstGeom>
          <a:solidFill>
            <a:srgbClr val="66CC66"/>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eaLnBrk="0" hangingPunct="0">
              <a:defRPr/>
            </a:pPr>
            <a:r>
              <a:rPr lang="en-GB" sz="2000" kern="0" smtClean="0">
                <a:solidFill>
                  <a:srgbClr val="000056"/>
                </a:solidFill>
                <a:latin typeface="Arial"/>
              </a:rPr>
              <a:t> </a:t>
            </a:r>
          </a:p>
        </p:txBody>
      </p:sp>
      <p:sp>
        <p:nvSpPr>
          <p:cNvPr id="2" name="Title Placeholder 1"/>
          <p:cNvSpPr>
            <a:spLocks noGrp="1"/>
          </p:cNvSpPr>
          <p:nvPr>
            <p:ph type="title"/>
          </p:nvPr>
        </p:nvSpPr>
        <p:spPr>
          <a:xfrm>
            <a:off x="241300" y="177800"/>
            <a:ext cx="8503920" cy="10033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143444439"/>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Lst>
  <p:timing>
    <p:tnLst>
      <p:par>
        <p:cTn id="1" dur="indefinite" restart="never" nodeType="tmRoot"/>
      </p:par>
    </p:tnLst>
  </p:timing>
  <p:txStyles>
    <p:titleStyle>
      <a:lvl1pPr algn="l" defTabSz="914400" rtl="0" eaLnBrk="1" latinLnBrk="0" hangingPunct="1">
        <a:spcBef>
          <a:spcPct val="0"/>
        </a:spcBef>
        <a:buNone/>
        <a:defRPr sz="2600" b="1" kern="1200">
          <a:solidFill>
            <a:schemeClr val="tx1"/>
          </a:solidFill>
          <a:latin typeface="Arial" pitchFamily="34" charset="0"/>
          <a:ea typeface="+mj-ea"/>
          <a:cs typeface="Arial" pitchFamily="34" charset="0"/>
        </a:defRPr>
      </a:lvl1pPr>
    </p:titleStyle>
    <p:bodyStyle>
      <a:lvl1pPr marL="177800" marR="0"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sz="1800" kern="1200">
          <a:solidFill>
            <a:schemeClr val="tx1"/>
          </a:solidFill>
          <a:latin typeface="Arial" pitchFamily="34" charset="0"/>
          <a:ea typeface="+mn-ea"/>
          <a:cs typeface="Arial" pitchFamily="34" charset="0"/>
        </a:defRPr>
      </a:lvl1pPr>
      <a:lvl2pPr marL="444500" indent="-177800" algn="l" defTabSz="914400" rtl="0" eaLnBrk="1" latinLnBrk="0" hangingPunct="1">
        <a:spcBef>
          <a:spcPts val="0"/>
        </a:spcBef>
        <a:spcAft>
          <a:spcPts val="800"/>
        </a:spcAft>
        <a:buClr>
          <a:schemeClr val="accent1"/>
        </a:buClr>
        <a:buSzPct val="120000"/>
        <a:buFont typeface="Arial" pitchFamily="34" charset="0"/>
        <a:buChar char="–"/>
        <a:defRPr sz="1600" kern="1200">
          <a:solidFill>
            <a:schemeClr val="tx1"/>
          </a:solidFill>
          <a:latin typeface="Arial" pitchFamily="34" charset="0"/>
          <a:ea typeface="+mn-ea"/>
          <a:cs typeface="Arial" pitchFamily="34" charset="0"/>
        </a:defRPr>
      </a:lvl2pPr>
      <a:lvl3pPr marL="804863" indent="-119063" algn="l" defTabSz="914400" rtl="0" eaLnBrk="1" latinLnBrk="0" hangingPunct="1">
        <a:spcBef>
          <a:spcPct val="20000"/>
        </a:spcBef>
        <a:buClr>
          <a:schemeClr val="accent1"/>
        </a:buClr>
        <a:buFontTx/>
        <a:buChar char="–"/>
        <a:defRPr sz="1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chemeClr val="accent1"/>
        </a:buClr>
        <a:buFontTx/>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chemeClr val="accent1"/>
        </a:buClr>
        <a:buFontTx/>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Clr>
          <a:schemeClr val="accent1"/>
        </a:buClr>
        <a:buFontTx/>
        <a:buNone/>
        <a:defRPr sz="1400" kern="1200">
          <a:solidFill>
            <a:schemeClr val="tx1"/>
          </a:solidFill>
          <a:latin typeface="+mn-lt"/>
          <a:ea typeface="+mn-ea"/>
          <a:cs typeface="+mn-cs"/>
        </a:defRPr>
      </a:lvl6pPr>
      <a:lvl7pPr marL="2971800" indent="-228600" algn="l" defTabSz="914400" rtl="0" eaLnBrk="1" latinLnBrk="0" hangingPunct="1">
        <a:spcBef>
          <a:spcPct val="20000"/>
        </a:spcBef>
        <a:buClr>
          <a:schemeClr val="accent1"/>
        </a:buClr>
        <a:buFontTx/>
        <a:buNone/>
        <a:defRPr sz="1400" kern="1200">
          <a:solidFill>
            <a:schemeClr val="tx1"/>
          </a:solidFill>
          <a:latin typeface="+mn-lt"/>
          <a:ea typeface="+mn-ea"/>
          <a:cs typeface="+mn-cs"/>
        </a:defRPr>
      </a:lvl7pPr>
      <a:lvl8pPr marL="3429000" indent="-228600" algn="l" defTabSz="914400" rtl="0" eaLnBrk="1" latinLnBrk="0" hangingPunct="1">
        <a:spcBef>
          <a:spcPct val="20000"/>
        </a:spcBef>
        <a:buClr>
          <a:schemeClr val="accent1"/>
        </a:buClr>
        <a:buFontTx/>
        <a:buChar char="–"/>
        <a:defRPr sz="1400" kern="1200">
          <a:solidFill>
            <a:schemeClr val="tx1"/>
          </a:solidFill>
          <a:latin typeface="+mn-lt"/>
          <a:ea typeface="+mn-ea"/>
          <a:cs typeface="+mn-cs"/>
        </a:defRPr>
      </a:lvl8pPr>
      <a:lvl9pPr marL="3886200" indent="-228600" algn="l" defTabSz="914400" rtl="0" eaLnBrk="1" latinLnBrk="0" hangingPunct="1">
        <a:spcBef>
          <a:spcPct val="20000"/>
        </a:spcBef>
        <a:buClr>
          <a:schemeClr val="accent1"/>
        </a:buClr>
        <a:buFontTx/>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s-ES" smtClean="0"/>
              <a:t>Click to edit Master title style</a:t>
            </a:r>
            <a:endParaRPr lang="es-AR" altLang="es-ES" smtClean="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ES" smtClean="0"/>
              <a:t>Click to edit Master text styles</a:t>
            </a:r>
          </a:p>
          <a:p>
            <a:pPr lvl="1"/>
            <a:r>
              <a:rPr lang="en-US" altLang="es-ES" smtClean="0"/>
              <a:t>Second level</a:t>
            </a:r>
          </a:p>
          <a:p>
            <a:pPr lvl="2"/>
            <a:r>
              <a:rPr lang="en-US" altLang="es-ES" smtClean="0"/>
              <a:t>Third level</a:t>
            </a:r>
          </a:p>
          <a:p>
            <a:pPr lvl="3"/>
            <a:r>
              <a:rPr lang="en-US" altLang="es-ES" smtClean="0"/>
              <a:t>Fourth level</a:t>
            </a:r>
          </a:p>
          <a:p>
            <a:pPr lvl="4"/>
            <a:r>
              <a:rPr lang="en-US" altLang="es-ES" smtClean="0"/>
              <a:t>Fifth level</a:t>
            </a:r>
            <a:endParaRPr lang="es-AR" altLang="es-E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A988D093-55E3-4A10-BABC-E26C5BDF3907}" type="datetimeFigureOut">
              <a:rPr lang="es-AR"/>
              <a:pPr>
                <a:defRPr/>
              </a:pPr>
              <a:t>16/10/2018</a:t>
            </a:fld>
            <a:endParaRPr lang="es-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es-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489948F8-95FB-40E2-A37C-6D8A261C5253}" type="slidenum">
              <a:rPr lang="es-AR"/>
              <a:pPr>
                <a:defRPr/>
              </a:pPr>
              <a:t>‹Nº›</a:t>
            </a:fld>
            <a:endParaRPr lang="es-AR"/>
          </a:p>
        </p:txBody>
      </p:sp>
    </p:spTree>
    <p:extLst>
      <p:ext uri="{BB962C8B-B14F-4D97-AF65-F5344CB8AC3E}">
        <p14:creationId xmlns:p14="http://schemas.microsoft.com/office/powerpoint/2010/main" val="3980567435"/>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oleObject" Target="../embeddings/oleObject1.bin"/><Relationship Id="rId7" Type="http://schemas.openxmlformats.org/officeDocument/2006/relationships/oleObject" Target="../embeddings/Microsoft_Excel_97-2003_Worksheet2.xls"/><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5.png"/><Relationship Id="rId4" Type="http://schemas.openxmlformats.org/officeDocument/2006/relationships/oleObject" Target="../embeddings/Microsoft_Excel_97-2003_Worksheet1.xls"/></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0.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0.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0.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5399" y="44624"/>
            <a:ext cx="2090737" cy="78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5 Subtítulo"/>
          <p:cNvSpPr>
            <a:spLocks noGrp="1"/>
          </p:cNvSpPr>
          <p:nvPr>
            <p:ph type="subTitle" idx="1"/>
          </p:nvPr>
        </p:nvSpPr>
        <p:spPr>
          <a:xfrm>
            <a:off x="1411560" y="4221088"/>
            <a:ext cx="6400800" cy="2232248"/>
          </a:xfrm>
        </p:spPr>
        <p:txBody>
          <a:bodyPr>
            <a:normAutofit fontScale="92500" lnSpcReduction="20000"/>
          </a:bodyPr>
          <a:lstStyle/>
          <a:p>
            <a:r>
              <a:rPr lang="es-AR" sz="2800" dirty="0" smtClean="0">
                <a:latin typeface="Calibri" panose="020F0502020204030204" pitchFamily="34" charset="0"/>
                <a:cs typeface="Calibri" panose="020F0502020204030204" pitchFamily="34" charset="0"/>
              </a:rPr>
              <a:t>Ricardo </a:t>
            </a:r>
            <a:r>
              <a:rPr lang="es-AR" sz="2800" dirty="0" err="1" smtClean="0">
                <a:latin typeface="Calibri" panose="020F0502020204030204" pitchFamily="34" charset="0"/>
                <a:cs typeface="Calibri" panose="020F0502020204030204" pitchFamily="34" charset="0"/>
              </a:rPr>
              <a:t>Rüttimann</a:t>
            </a:r>
            <a:endParaRPr lang="es-AR" sz="2800" dirty="0" smtClean="0">
              <a:latin typeface="Calibri" panose="020F0502020204030204" pitchFamily="34" charset="0"/>
              <a:cs typeface="Calibri" panose="020F0502020204030204" pitchFamily="34" charset="0"/>
            </a:endParaRPr>
          </a:p>
          <a:p>
            <a:r>
              <a:rPr lang="es-AR" sz="2400" dirty="0" smtClean="0">
                <a:latin typeface="Calibri" panose="020F0502020204030204" pitchFamily="34" charset="0"/>
                <a:cs typeface="Calibri" panose="020F0502020204030204" pitchFamily="34" charset="0"/>
              </a:rPr>
              <a:t>Pediatric Infectious </a:t>
            </a:r>
            <a:r>
              <a:rPr lang="es-AR" sz="2400" dirty="0" err="1" smtClean="0">
                <a:latin typeface="Calibri" panose="020F0502020204030204" pitchFamily="34" charset="0"/>
                <a:cs typeface="Calibri" panose="020F0502020204030204" pitchFamily="34" charset="0"/>
              </a:rPr>
              <a:t>Diseases</a:t>
            </a:r>
            <a:r>
              <a:rPr lang="es-AR" sz="2400" dirty="0" smtClean="0">
                <a:latin typeface="Calibri" panose="020F0502020204030204" pitchFamily="34" charset="0"/>
                <a:cs typeface="Calibri" panose="020F0502020204030204" pitchFamily="34" charset="0"/>
              </a:rPr>
              <a:t> </a:t>
            </a:r>
          </a:p>
          <a:p>
            <a:r>
              <a:rPr lang="es-AR" sz="2400" dirty="0" smtClean="0">
                <a:latin typeface="Calibri" panose="020F0502020204030204" pitchFamily="34" charset="0"/>
                <a:cs typeface="Calibri" panose="020F0502020204030204" pitchFamily="34" charset="0"/>
              </a:rPr>
              <a:t>FIDEC </a:t>
            </a:r>
            <a:r>
              <a:rPr lang="es-AR" sz="2400" dirty="0" err="1" smtClean="0">
                <a:latin typeface="Calibri" panose="020F0502020204030204" pitchFamily="34" charset="0"/>
                <a:cs typeface="Calibri" panose="020F0502020204030204" pitchFamily="34" charset="0"/>
              </a:rPr>
              <a:t>Vaccines</a:t>
            </a:r>
            <a:r>
              <a:rPr lang="es-AR" sz="2400" dirty="0" smtClean="0">
                <a:latin typeface="Calibri" panose="020F0502020204030204" pitchFamily="34" charset="0"/>
                <a:cs typeface="Calibri" panose="020F0502020204030204" pitchFamily="34" charset="0"/>
              </a:rPr>
              <a:t> </a:t>
            </a:r>
            <a:r>
              <a:rPr lang="es-AR" sz="2400" dirty="0" err="1" smtClean="0">
                <a:latin typeface="Calibri" panose="020F0502020204030204" pitchFamily="34" charset="0"/>
                <a:cs typeface="Calibri" panose="020F0502020204030204" pitchFamily="34" charset="0"/>
              </a:rPr>
              <a:t>Unit</a:t>
            </a:r>
            <a:r>
              <a:rPr lang="es-AR" sz="2400" dirty="0" smtClean="0">
                <a:latin typeface="Calibri" panose="020F0502020204030204" pitchFamily="34" charset="0"/>
                <a:cs typeface="Calibri" panose="020F0502020204030204" pitchFamily="34" charset="0"/>
              </a:rPr>
              <a:t> Director</a:t>
            </a:r>
          </a:p>
          <a:p>
            <a:endParaRPr lang="es-AR" sz="2400" dirty="0" smtClean="0">
              <a:latin typeface="Calibri" panose="020F0502020204030204" pitchFamily="34" charset="0"/>
              <a:cs typeface="Calibri" panose="020F0502020204030204" pitchFamily="34" charset="0"/>
            </a:endParaRPr>
          </a:p>
          <a:p>
            <a:r>
              <a:rPr lang="es-AR" sz="2400" dirty="0" smtClean="0">
                <a:latin typeface="Calibri" panose="020F0502020204030204" pitchFamily="34" charset="0"/>
                <a:cs typeface="Calibri" panose="020F0502020204030204" pitchFamily="34" charset="0"/>
              </a:rPr>
              <a:t>International </a:t>
            </a:r>
            <a:r>
              <a:rPr lang="es-AR" sz="2400" dirty="0" err="1" smtClean="0">
                <a:latin typeface="Calibri" panose="020F0502020204030204" pitchFamily="34" charset="0"/>
                <a:cs typeface="Calibri" panose="020F0502020204030204" pitchFamily="34" charset="0"/>
              </a:rPr>
              <a:t>Vaccines</a:t>
            </a:r>
            <a:r>
              <a:rPr lang="es-AR" sz="2400" dirty="0" smtClean="0">
                <a:latin typeface="Calibri" panose="020F0502020204030204" pitchFamily="34" charset="0"/>
                <a:cs typeface="Calibri" panose="020F0502020204030204" pitchFamily="34" charset="0"/>
              </a:rPr>
              <a:t> </a:t>
            </a:r>
            <a:r>
              <a:rPr lang="es-AR" sz="2400" dirty="0" err="1" smtClean="0">
                <a:latin typeface="Calibri" panose="020F0502020204030204" pitchFamily="34" charset="0"/>
                <a:cs typeface="Calibri" panose="020F0502020204030204" pitchFamily="34" charset="0"/>
              </a:rPr>
              <a:t>Symposium</a:t>
            </a:r>
            <a:endParaRPr lang="es-AR" sz="2400" dirty="0" smtClean="0">
              <a:latin typeface="Calibri" panose="020F0502020204030204" pitchFamily="34" charset="0"/>
              <a:cs typeface="Calibri" panose="020F0502020204030204" pitchFamily="34" charset="0"/>
            </a:endParaRPr>
          </a:p>
          <a:p>
            <a:r>
              <a:rPr lang="es-AR" sz="2400" dirty="0" err="1" smtClean="0">
                <a:latin typeface="Calibri" panose="020F0502020204030204" pitchFamily="34" charset="0"/>
                <a:cs typeface="Calibri" panose="020F0502020204030204" pitchFamily="34" charset="0"/>
              </a:rPr>
              <a:t>Yerevan</a:t>
            </a:r>
            <a:r>
              <a:rPr lang="es-AR" sz="2400" dirty="0" smtClean="0">
                <a:latin typeface="Calibri" panose="020F0502020204030204" pitchFamily="34" charset="0"/>
                <a:cs typeface="Calibri" panose="020F0502020204030204" pitchFamily="34" charset="0"/>
              </a:rPr>
              <a:t>, 17 &amp; 18 </a:t>
            </a:r>
            <a:r>
              <a:rPr lang="es-AR" sz="2400" dirty="0" err="1" smtClean="0">
                <a:latin typeface="Calibri" panose="020F0502020204030204" pitchFamily="34" charset="0"/>
                <a:cs typeface="Calibri" panose="020F0502020204030204" pitchFamily="34" charset="0"/>
              </a:rPr>
              <a:t>October</a:t>
            </a:r>
            <a:r>
              <a:rPr lang="es-AR" sz="2400" dirty="0" smtClean="0">
                <a:latin typeface="Calibri" panose="020F0502020204030204" pitchFamily="34" charset="0"/>
                <a:cs typeface="Calibri" panose="020F0502020204030204" pitchFamily="34" charset="0"/>
              </a:rPr>
              <a:t> 2018</a:t>
            </a:r>
            <a:endParaRPr lang="es-AR" sz="2400" dirty="0">
              <a:latin typeface="Calibri" panose="020F0502020204030204" pitchFamily="34" charset="0"/>
              <a:cs typeface="Calibri" panose="020F0502020204030204" pitchFamily="34" charset="0"/>
            </a:endParaRPr>
          </a:p>
        </p:txBody>
      </p:sp>
      <p:sp>
        <p:nvSpPr>
          <p:cNvPr id="4" name="3 Título"/>
          <p:cNvSpPr>
            <a:spLocks noGrp="1"/>
          </p:cNvSpPr>
          <p:nvPr>
            <p:ph type="ctrTitle"/>
          </p:nvPr>
        </p:nvSpPr>
        <p:spPr>
          <a:xfrm>
            <a:off x="685800" y="1556792"/>
            <a:ext cx="7772400" cy="1470025"/>
          </a:xfrm>
        </p:spPr>
        <p:txBody>
          <a:bodyPr/>
          <a:lstStyle/>
          <a:p>
            <a:r>
              <a:rPr lang="en-US" dirty="0">
                <a:latin typeface="Calibri" panose="020F0502020204030204" pitchFamily="34" charset="0"/>
                <a:cs typeface="Calibri" panose="020F0502020204030204" pitchFamily="34" charset="0"/>
              </a:rPr>
              <a:t>HPV </a:t>
            </a:r>
            <a:r>
              <a:rPr lang="en-US" dirty="0" smtClean="0">
                <a:latin typeface="Calibri" panose="020F0502020204030204" pitchFamily="34" charset="0"/>
                <a:cs typeface="Calibri" panose="020F0502020204030204" pitchFamily="34" charset="0"/>
              </a:rPr>
              <a:t>Vaccine</a:t>
            </a:r>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
            </a:r>
            <a:br>
              <a:rPr lang="en-US" dirty="0" smtClean="0">
                <a:latin typeface="Calibri" panose="020F0502020204030204" pitchFamily="34" charset="0"/>
                <a:cs typeface="Calibri" panose="020F0502020204030204" pitchFamily="34" charset="0"/>
              </a:rPr>
            </a:br>
            <a:r>
              <a:rPr lang="en-US" dirty="0" smtClean="0">
                <a:latin typeface="Calibri" panose="020F0502020204030204" pitchFamily="34" charset="0"/>
                <a:cs typeface="Calibri" panose="020F0502020204030204" pitchFamily="34" charset="0"/>
              </a:rPr>
              <a:t>Clinical </a:t>
            </a:r>
            <a:r>
              <a:rPr lang="en-US" dirty="0">
                <a:latin typeface="Calibri" panose="020F0502020204030204" pitchFamily="34" charset="0"/>
                <a:cs typeface="Calibri" panose="020F0502020204030204" pitchFamily="34" charset="0"/>
              </a:rPr>
              <a:t>development, </a:t>
            </a:r>
            <a:r>
              <a:rPr lang="en-US" dirty="0" smtClean="0">
                <a:latin typeface="Calibri" panose="020F0502020204030204" pitchFamily="34" charset="0"/>
                <a:cs typeface="Calibri" panose="020F0502020204030204" pitchFamily="34" charset="0"/>
              </a:rPr>
              <a:t>Efficacy </a:t>
            </a:r>
            <a:r>
              <a:rPr lang="en-US" dirty="0">
                <a:latin typeface="Calibri" panose="020F0502020204030204" pitchFamily="34" charset="0"/>
                <a:cs typeface="Calibri" panose="020F0502020204030204" pitchFamily="34" charset="0"/>
              </a:rPr>
              <a:t>and S</a:t>
            </a:r>
            <a:r>
              <a:rPr lang="en-US" dirty="0" smtClean="0">
                <a:latin typeface="Calibri" panose="020F0502020204030204" pitchFamily="34" charset="0"/>
                <a:cs typeface="Calibri" panose="020F0502020204030204" pitchFamily="34" charset="0"/>
              </a:rPr>
              <a:t>afety </a:t>
            </a:r>
            <a:endParaRPr lang="es-ES"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3" name="Content Placeholder 396"/>
          <p:cNvGraphicFramePr>
            <a:graphicFrameLocks noGrp="1"/>
          </p:cNvGraphicFramePr>
          <p:nvPr/>
        </p:nvGraphicFramePr>
        <p:xfrm>
          <a:off x="165102" y="4035573"/>
          <a:ext cx="8143875" cy="2417763"/>
        </p:xfrm>
        <a:graphic>
          <a:graphicData uri="http://schemas.openxmlformats.org/presentationml/2006/ole">
            <mc:AlternateContent xmlns:mc="http://schemas.openxmlformats.org/markup-compatibility/2006">
              <mc:Choice xmlns:v="urn:schemas-microsoft-com:vml" Requires="v">
                <p:oleObj spid="_x0000_s113878" r:id="rId4" imgW="8144962" imgH="2414225" progId="Excel.Sheet.8">
                  <p:embed/>
                </p:oleObj>
              </mc:Choice>
              <mc:Fallback>
                <p:oleObj r:id="rId4" imgW="8144962" imgH="2414225" progId="Excel.Sheet.8">
                  <p:embed/>
                  <p:pic>
                    <p:nvPicPr>
                      <p:cNvPr id="0" name="Picture 24"/>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102" y="4035573"/>
                        <a:ext cx="8143875" cy="2417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4" name="TextBox 397"/>
          <p:cNvSpPr txBox="1">
            <a:spLocks noChangeArrowheads="1"/>
          </p:cNvSpPr>
          <p:nvPr/>
        </p:nvSpPr>
        <p:spPr bwMode="auto">
          <a:xfrm rot="-5400000">
            <a:off x="-612776" y="4502560"/>
            <a:ext cx="1509713" cy="276995"/>
          </a:xfrm>
          <a:prstGeom prst="rect">
            <a:avLst/>
          </a:prstGeom>
          <a:noFill/>
          <a:ln w="9525">
            <a:noFill/>
            <a:miter lim="800000"/>
            <a:headEnd/>
            <a:tailEnd/>
          </a:ln>
        </p:spPr>
        <p:txBody>
          <a:bodyPr lIns="91435" tIns="45718" rIns="91435" bIns="45718">
            <a:spAutoFit/>
          </a:bodyPr>
          <a:lstStyle/>
          <a:p>
            <a:pPr algn="ctr" defTabSz="457176" eaLnBrk="0" hangingPunct="0"/>
            <a:r>
              <a:rPr lang="en-GB" sz="1200" dirty="0">
                <a:solidFill>
                  <a:srgbClr val="000000"/>
                </a:solidFill>
                <a:latin typeface="Candara" pitchFamily="34" charset="0"/>
                <a:ea typeface="ＭＳ Ｐゴシック" charset="-128"/>
              </a:rPr>
              <a:t>GMT (EL.U/</a:t>
            </a:r>
            <a:r>
              <a:rPr lang="en-GB" sz="1200" dirty="0" err="1">
                <a:solidFill>
                  <a:srgbClr val="000000"/>
                </a:solidFill>
                <a:latin typeface="Candara" pitchFamily="34" charset="0"/>
                <a:ea typeface="ＭＳ Ｐゴシック" charset="-128"/>
              </a:rPr>
              <a:t>mL</a:t>
            </a:r>
            <a:r>
              <a:rPr lang="en-GB" sz="1200" dirty="0">
                <a:solidFill>
                  <a:srgbClr val="000000"/>
                </a:solidFill>
                <a:latin typeface="Candara" pitchFamily="34" charset="0"/>
                <a:ea typeface="ＭＳ Ｐゴシック" charset="-128"/>
              </a:rPr>
              <a:t>)</a:t>
            </a:r>
          </a:p>
        </p:txBody>
      </p:sp>
      <p:graphicFrame>
        <p:nvGraphicFramePr>
          <p:cNvPr id="10245" name="Chart 423"/>
          <p:cNvGraphicFramePr>
            <a:graphicFrameLocks/>
          </p:cNvGraphicFramePr>
          <p:nvPr/>
        </p:nvGraphicFramePr>
        <p:xfrm>
          <a:off x="219077" y="1443285"/>
          <a:ext cx="8035925" cy="2417763"/>
        </p:xfrm>
        <a:graphic>
          <a:graphicData uri="http://schemas.openxmlformats.org/presentationml/2006/ole">
            <mc:AlternateContent xmlns:mc="http://schemas.openxmlformats.org/markup-compatibility/2006">
              <mc:Choice xmlns:v="urn:schemas-microsoft-com:vml" Requires="v">
                <p:oleObj spid="_x0000_s113879" r:id="rId7" imgW="8035224" imgH="2414225" progId="Excel.Sheet.8">
                  <p:embed/>
                </p:oleObj>
              </mc:Choice>
              <mc:Fallback>
                <p:oleObj r:id="rId7" imgW="8035224" imgH="2414225" progId="Excel.Sheet.8">
                  <p:embed/>
                  <p:pic>
                    <p:nvPicPr>
                      <p:cNvPr id="0" name="Picture 25"/>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9077" y="1443285"/>
                        <a:ext cx="8035925" cy="2417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6" name="TextBox 425"/>
          <p:cNvSpPr txBox="1">
            <a:spLocks noChangeArrowheads="1"/>
          </p:cNvSpPr>
          <p:nvPr/>
        </p:nvSpPr>
        <p:spPr bwMode="auto">
          <a:xfrm rot="-5400000">
            <a:off x="-612773" y="2110198"/>
            <a:ext cx="1509712" cy="276995"/>
          </a:xfrm>
          <a:prstGeom prst="rect">
            <a:avLst/>
          </a:prstGeom>
          <a:noFill/>
          <a:ln w="9525">
            <a:noFill/>
            <a:miter lim="800000"/>
            <a:headEnd/>
            <a:tailEnd/>
          </a:ln>
        </p:spPr>
        <p:txBody>
          <a:bodyPr lIns="91435" tIns="45718" rIns="91435" bIns="45718">
            <a:spAutoFit/>
          </a:bodyPr>
          <a:lstStyle/>
          <a:p>
            <a:pPr algn="ctr" defTabSz="457176" eaLnBrk="0" hangingPunct="0"/>
            <a:r>
              <a:rPr lang="en-GB" sz="1200" dirty="0">
                <a:solidFill>
                  <a:srgbClr val="000000"/>
                </a:solidFill>
                <a:latin typeface="Candara" pitchFamily="34" charset="0"/>
                <a:ea typeface="ＭＳ Ｐゴシック" charset="-128"/>
              </a:rPr>
              <a:t>GMT (EL.U/</a:t>
            </a:r>
            <a:r>
              <a:rPr lang="en-GB" sz="1200" dirty="0" err="1">
                <a:solidFill>
                  <a:srgbClr val="000000"/>
                </a:solidFill>
                <a:latin typeface="Candara" pitchFamily="34" charset="0"/>
                <a:ea typeface="ＭＳ Ｐゴシック" charset="-128"/>
              </a:rPr>
              <a:t>mL</a:t>
            </a:r>
            <a:r>
              <a:rPr lang="en-GB" sz="1200" dirty="0">
                <a:solidFill>
                  <a:srgbClr val="000000"/>
                </a:solidFill>
                <a:latin typeface="Candara" pitchFamily="34" charset="0"/>
                <a:ea typeface="ＭＳ Ｐゴシック" charset="-128"/>
              </a:rPr>
              <a:t>)</a:t>
            </a:r>
          </a:p>
        </p:txBody>
      </p:sp>
      <p:cxnSp>
        <p:nvCxnSpPr>
          <p:cNvPr id="10247" name="Straight Connector 351"/>
          <p:cNvCxnSpPr>
            <a:cxnSpLocks noChangeShapeType="1"/>
          </p:cNvCxnSpPr>
          <p:nvPr/>
        </p:nvCxnSpPr>
        <p:spPr bwMode="auto">
          <a:xfrm rot="5400000">
            <a:off x="3494882" y="3558382"/>
            <a:ext cx="4494213" cy="0"/>
          </a:xfrm>
          <a:prstGeom prst="line">
            <a:avLst/>
          </a:prstGeom>
          <a:noFill/>
          <a:ln w="25400">
            <a:solidFill>
              <a:schemeClr val="bg2"/>
            </a:solidFill>
            <a:prstDash val="dash"/>
            <a:round/>
            <a:headEnd/>
            <a:tailEnd/>
          </a:ln>
        </p:spPr>
      </p:cxnSp>
      <p:cxnSp>
        <p:nvCxnSpPr>
          <p:cNvPr id="10248" name="Straight Connector 351"/>
          <p:cNvCxnSpPr>
            <a:cxnSpLocks noChangeShapeType="1"/>
          </p:cNvCxnSpPr>
          <p:nvPr/>
        </p:nvCxnSpPr>
        <p:spPr bwMode="auto">
          <a:xfrm rot="5400000">
            <a:off x="203201" y="3543301"/>
            <a:ext cx="4492625" cy="0"/>
          </a:xfrm>
          <a:prstGeom prst="line">
            <a:avLst/>
          </a:prstGeom>
          <a:noFill/>
          <a:ln w="25400">
            <a:solidFill>
              <a:schemeClr val="bg2"/>
            </a:solidFill>
            <a:prstDash val="dash"/>
            <a:round/>
            <a:headEnd/>
            <a:tailEnd/>
          </a:ln>
        </p:spPr>
      </p:cxnSp>
      <p:sp>
        <p:nvSpPr>
          <p:cNvPr id="10249" name="TextBox 481"/>
          <p:cNvSpPr txBox="1">
            <a:spLocks noChangeArrowheads="1"/>
          </p:cNvSpPr>
          <p:nvPr/>
        </p:nvSpPr>
        <p:spPr bwMode="auto">
          <a:xfrm>
            <a:off x="6075365" y="980728"/>
            <a:ext cx="1914525" cy="276995"/>
          </a:xfrm>
          <a:prstGeom prst="rect">
            <a:avLst/>
          </a:prstGeom>
          <a:noFill/>
          <a:ln w="9525">
            <a:noFill/>
            <a:miter lim="800000"/>
            <a:headEnd/>
            <a:tailEnd/>
          </a:ln>
        </p:spPr>
        <p:txBody>
          <a:bodyPr lIns="91435" tIns="45718" rIns="91435" bIns="45718">
            <a:spAutoFit/>
          </a:bodyPr>
          <a:lstStyle/>
          <a:p>
            <a:pPr algn="ctr" defTabSz="457176" eaLnBrk="0" hangingPunct="0"/>
            <a:r>
              <a:rPr lang="en-GB" sz="1200" dirty="0">
                <a:latin typeface="Arial" charset="0"/>
                <a:ea typeface="ＭＳ Ｐゴシック" charset="-128"/>
              </a:rPr>
              <a:t> </a:t>
            </a:r>
            <a:r>
              <a:rPr lang="en-GB" sz="1200" dirty="0" smtClean="0">
                <a:latin typeface="Arial" charset="0"/>
                <a:ea typeface="ＭＳ Ｐゴシック" charset="-128"/>
              </a:rPr>
              <a:t>HPV-023 study</a:t>
            </a:r>
            <a:endParaRPr lang="en-GB" sz="1200" dirty="0">
              <a:latin typeface="Arial" charset="0"/>
              <a:ea typeface="ＭＳ Ｐゴシック" charset="-128"/>
            </a:endParaRPr>
          </a:p>
        </p:txBody>
      </p:sp>
      <p:sp>
        <p:nvSpPr>
          <p:cNvPr id="10250" name="TextBox 479"/>
          <p:cNvSpPr txBox="1">
            <a:spLocks noChangeArrowheads="1"/>
          </p:cNvSpPr>
          <p:nvPr/>
        </p:nvSpPr>
        <p:spPr bwMode="auto">
          <a:xfrm>
            <a:off x="971550" y="980728"/>
            <a:ext cx="1410796" cy="276995"/>
          </a:xfrm>
          <a:prstGeom prst="rect">
            <a:avLst/>
          </a:prstGeom>
          <a:noFill/>
          <a:ln w="9525">
            <a:noFill/>
            <a:miter lim="800000"/>
            <a:headEnd/>
            <a:tailEnd/>
          </a:ln>
        </p:spPr>
        <p:txBody>
          <a:bodyPr wrap="square" lIns="91435" tIns="45718" rIns="91435" bIns="45718">
            <a:spAutoFit/>
          </a:bodyPr>
          <a:lstStyle/>
          <a:p>
            <a:pPr defTabSz="457176"/>
            <a:r>
              <a:rPr lang="en-GB" sz="1200" dirty="0" smtClean="0">
                <a:solidFill>
                  <a:srgbClr val="000000"/>
                </a:solidFill>
                <a:latin typeface="Arial" charset="0"/>
                <a:ea typeface="ＭＳ Ｐゴシック" charset="-128"/>
              </a:rPr>
              <a:t>HPV-001 study</a:t>
            </a:r>
            <a:endParaRPr lang="en-GB" sz="1200" dirty="0">
              <a:solidFill>
                <a:srgbClr val="000000"/>
              </a:solidFill>
              <a:latin typeface="Arial" charset="0"/>
              <a:ea typeface="ＭＳ Ｐゴシック" charset="-128"/>
            </a:endParaRPr>
          </a:p>
        </p:txBody>
      </p:sp>
      <p:sp>
        <p:nvSpPr>
          <p:cNvPr id="10251" name="TextBox 480"/>
          <p:cNvSpPr txBox="1">
            <a:spLocks noChangeArrowheads="1"/>
          </p:cNvSpPr>
          <p:nvPr/>
        </p:nvSpPr>
        <p:spPr bwMode="auto">
          <a:xfrm>
            <a:off x="3425826" y="980728"/>
            <a:ext cx="1450975" cy="276995"/>
          </a:xfrm>
          <a:prstGeom prst="rect">
            <a:avLst/>
          </a:prstGeom>
          <a:noFill/>
          <a:ln w="9525">
            <a:noFill/>
            <a:miter lim="800000"/>
            <a:headEnd/>
            <a:tailEnd/>
          </a:ln>
        </p:spPr>
        <p:txBody>
          <a:bodyPr wrap="square" lIns="91435" tIns="45718" rIns="91435" bIns="45718">
            <a:spAutoFit/>
          </a:bodyPr>
          <a:lstStyle/>
          <a:p>
            <a:pPr defTabSz="457176"/>
            <a:r>
              <a:rPr lang="en-GB" sz="1200" dirty="0" smtClean="0">
                <a:solidFill>
                  <a:srgbClr val="000000"/>
                </a:solidFill>
                <a:latin typeface="Arial" charset="0"/>
                <a:ea typeface="ＭＳ Ｐゴシック" charset="-128"/>
              </a:rPr>
              <a:t>HPV-007 study</a:t>
            </a:r>
            <a:endParaRPr lang="en-GB" sz="1200" dirty="0">
              <a:solidFill>
                <a:srgbClr val="000000"/>
              </a:solidFill>
              <a:latin typeface="Arial" charset="0"/>
              <a:ea typeface="ＭＳ Ｐゴシック" charset="-128"/>
            </a:endParaRPr>
          </a:p>
        </p:txBody>
      </p:sp>
      <p:sp>
        <p:nvSpPr>
          <p:cNvPr id="10252" name="Line 255"/>
          <p:cNvSpPr>
            <a:spLocks noChangeShapeType="1"/>
          </p:cNvSpPr>
          <p:nvPr/>
        </p:nvSpPr>
        <p:spPr bwMode="auto">
          <a:xfrm>
            <a:off x="815977" y="5373216"/>
            <a:ext cx="7383463" cy="0"/>
          </a:xfrm>
          <a:prstGeom prst="line">
            <a:avLst/>
          </a:prstGeom>
          <a:noFill/>
          <a:ln w="25400" cap="rnd">
            <a:solidFill>
              <a:srgbClr val="FF0000"/>
            </a:solidFill>
            <a:prstDash val="sysDot"/>
            <a:round/>
            <a:headEnd/>
            <a:tailEnd/>
          </a:ln>
        </p:spPr>
        <p:txBody>
          <a:bodyPr lIns="0" tIns="0" rIns="0" bIns="0"/>
          <a:lstStyle/>
          <a:p>
            <a:endParaRPr lang="en-US"/>
          </a:p>
        </p:txBody>
      </p:sp>
      <p:sp>
        <p:nvSpPr>
          <p:cNvPr id="10253" name="Line 255"/>
          <p:cNvSpPr>
            <a:spLocks noChangeShapeType="1"/>
          </p:cNvSpPr>
          <p:nvPr/>
        </p:nvSpPr>
        <p:spPr bwMode="auto">
          <a:xfrm>
            <a:off x="847726" y="2852936"/>
            <a:ext cx="7381875" cy="0"/>
          </a:xfrm>
          <a:prstGeom prst="line">
            <a:avLst/>
          </a:prstGeom>
          <a:noFill/>
          <a:ln w="25400" cap="rnd">
            <a:solidFill>
              <a:srgbClr val="FF0000"/>
            </a:solidFill>
            <a:prstDash val="sysDot"/>
            <a:round/>
            <a:headEnd/>
            <a:tailEnd/>
          </a:ln>
        </p:spPr>
        <p:txBody>
          <a:bodyPr lIns="0" tIns="0" rIns="0" bIns="0"/>
          <a:lstStyle/>
          <a:p>
            <a:endParaRPr lang="en-US"/>
          </a:p>
        </p:txBody>
      </p:sp>
      <p:sp>
        <p:nvSpPr>
          <p:cNvPr id="10282" name="Text Box 176"/>
          <p:cNvSpPr txBox="1">
            <a:spLocks noChangeArrowheads="1"/>
          </p:cNvSpPr>
          <p:nvPr/>
        </p:nvSpPr>
        <p:spPr bwMode="auto">
          <a:xfrm>
            <a:off x="5796136" y="4056422"/>
            <a:ext cx="1311527" cy="452698"/>
          </a:xfrm>
          <a:prstGeom prst="rect">
            <a:avLst/>
          </a:prstGeom>
          <a:noFill/>
          <a:ln w="9525">
            <a:noFill/>
            <a:miter lim="800000"/>
            <a:headEnd/>
            <a:tailEnd/>
          </a:ln>
        </p:spPr>
        <p:txBody>
          <a:bodyPr wrap="square" lIns="18000" tIns="10800" rIns="18000" bIns="10800">
            <a:spAutoFit/>
          </a:bodyPr>
          <a:lstStyle/>
          <a:p>
            <a:pPr algn="ctr" defTabSz="457176">
              <a:spcBef>
                <a:spcPct val="50000"/>
              </a:spcBef>
            </a:pPr>
            <a:r>
              <a:rPr lang="en-GB" sz="1400" dirty="0">
                <a:latin typeface="Candara" pitchFamily="34" charset="0"/>
                <a:ea typeface="ＭＳ Ｐゴシック" charset="-128"/>
              </a:rPr>
              <a:t>100% </a:t>
            </a:r>
            <a:br>
              <a:rPr lang="en-GB" sz="1400" dirty="0">
                <a:latin typeface="Candara" pitchFamily="34" charset="0"/>
                <a:ea typeface="ＭＳ Ｐゴシック" charset="-128"/>
              </a:rPr>
            </a:br>
            <a:r>
              <a:rPr lang="en-GB" sz="1400" dirty="0" err="1" smtClean="0">
                <a:latin typeface="Candara" pitchFamily="34" charset="0"/>
                <a:ea typeface="ＭＳ Ｐゴシック" charset="-128"/>
              </a:rPr>
              <a:t>seropositivity</a:t>
            </a:r>
            <a:endParaRPr lang="en-GB" sz="1400" dirty="0">
              <a:latin typeface="Candara" pitchFamily="34" charset="0"/>
              <a:ea typeface="ＭＳ Ｐゴシック" charset="-128"/>
            </a:endParaRPr>
          </a:p>
        </p:txBody>
      </p:sp>
      <p:sp>
        <p:nvSpPr>
          <p:cNvPr id="10280" name="Text Box 176"/>
          <p:cNvSpPr txBox="1">
            <a:spLocks noChangeArrowheads="1"/>
          </p:cNvSpPr>
          <p:nvPr/>
        </p:nvSpPr>
        <p:spPr bwMode="auto">
          <a:xfrm>
            <a:off x="5868144" y="1476376"/>
            <a:ext cx="1296144" cy="452698"/>
          </a:xfrm>
          <a:prstGeom prst="rect">
            <a:avLst/>
          </a:prstGeom>
          <a:noFill/>
          <a:ln w="9525">
            <a:noFill/>
            <a:miter lim="800000"/>
            <a:headEnd/>
            <a:tailEnd/>
          </a:ln>
        </p:spPr>
        <p:txBody>
          <a:bodyPr wrap="square" lIns="18000" tIns="10800" rIns="18000" bIns="10800">
            <a:spAutoFit/>
          </a:bodyPr>
          <a:lstStyle/>
          <a:p>
            <a:pPr algn="ctr" defTabSz="457176">
              <a:spcBef>
                <a:spcPct val="50000"/>
              </a:spcBef>
            </a:pPr>
            <a:r>
              <a:rPr lang="en-GB" sz="1400" dirty="0">
                <a:latin typeface="Candara" pitchFamily="34" charset="0"/>
                <a:ea typeface="ＭＳ Ｐゴシック" charset="-128"/>
              </a:rPr>
              <a:t>100% </a:t>
            </a:r>
            <a:br>
              <a:rPr lang="en-GB" sz="1400" dirty="0">
                <a:latin typeface="Candara" pitchFamily="34" charset="0"/>
                <a:ea typeface="ＭＳ Ｐゴシック" charset="-128"/>
              </a:rPr>
            </a:br>
            <a:r>
              <a:rPr lang="en-GB" sz="1400" dirty="0" err="1" smtClean="0">
                <a:latin typeface="Candara" pitchFamily="34" charset="0"/>
                <a:ea typeface="ＭＳ Ｐゴシック" charset="-128"/>
              </a:rPr>
              <a:t>seropositivity</a:t>
            </a:r>
            <a:endParaRPr lang="en-GB" sz="1400" dirty="0">
              <a:latin typeface="Candara" pitchFamily="34" charset="0"/>
              <a:ea typeface="ＭＳ Ｐゴシック" charset="-128"/>
            </a:endParaRPr>
          </a:p>
        </p:txBody>
      </p:sp>
      <p:sp>
        <p:nvSpPr>
          <p:cNvPr id="10277" name="Text Box 176"/>
          <p:cNvSpPr txBox="1">
            <a:spLocks noChangeArrowheads="1"/>
          </p:cNvSpPr>
          <p:nvPr/>
        </p:nvSpPr>
        <p:spPr bwMode="auto">
          <a:xfrm>
            <a:off x="7164288" y="4292771"/>
            <a:ext cx="1317351" cy="360365"/>
          </a:xfrm>
          <a:prstGeom prst="rect">
            <a:avLst/>
          </a:prstGeom>
          <a:noFill/>
          <a:ln w="9525">
            <a:noFill/>
            <a:miter lim="800000"/>
            <a:headEnd/>
            <a:tailEnd/>
          </a:ln>
        </p:spPr>
        <p:txBody>
          <a:bodyPr lIns="18000" tIns="10800" rIns="18000" bIns="10800">
            <a:spAutoFit/>
          </a:bodyPr>
          <a:lstStyle/>
          <a:p>
            <a:pPr algn="ctr" defTabSz="457176">
              <a:spcBef>
                <a:spcPct val="50000"/>
              </a:spcBef>
            </a:pPr>
            <a:r>
              <a:rPr lang="en-GB" sz="1100" dirty="0">
                <a:latin typeface="Candara" pitchFamily="34" charset="0"/>
                <a:ea typeface="ＭＳ Ｐゴシック" charset="-128"/>
              </a:rPr>
              <a:t>≥</a:t>
            </a:r>
            <a:r>
              <a:rPr lang="en-GB" sz="1100" dirty="0" smtClean="0">
                <a:latin typeface="Candara" pitchFamily="34" charset="0"/>
                <a:ea typeface="ＭＳ Ｐゴシック" charset="-128"/>
              </a:rPr>
              <a:t>10-than natural infection</a:t>
            </a:r>
            <a:endParaRPr lang="en-GB" sz="1100" dirty="0">
              <a:latin typeface="Candara" pitchFamily="34" charset="0"/>
              <a:ea typeface="ＭＳ Ｐゴシック" charset="-128"/>
            </a:endParaRPr>
          </a:p>
        </p:txBody>
      </p:sp>
      <p:sp>
        <p:nvSpPr>
          <p:cNvPr id="10257" name="Line 175"/>
          <p:cNvSpPr>
            <a:spLocks noChangeShapeType="1"/>
          </p:cNvSpPr>
          <p:nvPr/>
        </p:nvSpPr>
        <p:spPr bwMode="auto">
          <a:xfrm>
            <a:off x="7613652" y="4869978"/>
            <a:ext cx="3175" cy="503238"/>
          </a:xfrm>
          <a:prstGeom prst="line">
            <a:avLst/>
          </a:prstGeom>
          <a:noFill/>
          <a:ln w="28575">
            <a:solidFill>
              <a:schemeClr val="tx1"/>
            </a:solidFill>
            <a:round/>
            <a:headEnd type="triangle" w="med" len="med"/>
            <a:tailEnd type="triangle" w="med" len="med"/>
          </a:ln>
        </p:spPr>
        <p:txBody>
          <a:bodyPr lIns="91435" tIns="45718" rIns="91435" bIns="45718"/>
          <a:lstStyle/>
          <a:p>
            <a:endParaRPr lang="en-US"/>
          </a:p>
        </p:txBody>
      </p:sp>
      <p:sp>
        <p:nvSpPr>
          <p:cNvPr id="10275" name="Text Box 176"/>
          <p:cNvSpPr txBox="1">
            <a:spLocks noChangeArrowheads="1"/>
          </p:cNvSpPr>
          <p:nvPr/>
        </p:nvSpPr>
        <p:spPr bwMode="auto">
          <a:xfrm>
            <a:off x="7164288" y="1715872"/>
            <a:ext cx="1315764" cy="344976"/>
          </a:xfrm>
          <a:prstGeom prst="rect">
            <a:avLst/>
          </a:prstGeom>
          <a:noFill/>
          <a:ln w="9525">
            <a:noFill/>
            <a:miter lim="800000"/>
            <a:headEnd/>
            <a:tailEnd/>
          </a:ln>
        </p:spPr>
        <p:txBody>
          <a:bodyPr wrap="square" lIns="18000" tIns="10800" rIns="18000" bIns="10800">
            <a:spAutoFit/>
          </a:bodyPr>
          <a:lstStyle/>
          <a:p>
            <a:pPr algn="ctr" defTabSz="457176">
              <a:spcBef>
                <a:spcPct val="50000"/>
              </a:spcBef>
            </a:pPr>
            <a:r>
              <a:rPr lang="en-GB" sz="1050" dirty="0">
                <a:latin typeface="Candara" pitchFamily="34" charset="0"/>
                <a:ea typeface="ＭＳ Ｐゴシック" charset="-128"/>
              </a:rPr>
              <a:t>≥14 </a:t>
            </a:r>
            <a:r>
              <a:rPr lang="en-GB" sz="1050" dirty="0" smtClean="0">
                <a:latin typeface="Candara" pitchFamily="34" charset="0"/>
                <a:ea typeface="ＭＳ Ｐゴシック" charset="-128"/>
              </a:rPr>
              <a:t>than natural infection</a:t>
            </a:r>
            <a:endParaRPr lang="en-GB" sz="1050" dirty="0">
              <a:latin typeface="Candara" pitchFamily="34" charset="0"/>
              <a:ea typeface="ＭＳ Ｐゴシック" charset="-128"/>
            </a:endParaRPr>
          </a:p>
        </p:txBody>
      </p:sp>
      <p:sp>
        <p:nvSpPr>
          <p:cNvPr id="10259" name="Line 175"/>
          <p:cNvSpPr>
            <a:spLocks noChangeShapeType="1"/>
          </p:cNvSpPr>
          <p:nvPr/>
        </p:nvSpPr>
        <p:spPr bwMode="auto">
          <a:xfrm flipH="1">
            <a:off x="7615240" y="2313186"/>
            <a:ext cx="1587" cy="539750"/>
          </a:xfrm>
          <a:prstGeom prst="line">
            <a:avLst/>
          </a:prstGeom>
          <a:noFill/>
          <a:ln w="28575">
            <a:solidFill>
              <a:schemeClr val="tx1"/>
            </a:solidFill>
            <a:round/>
            <a:headEnd type="triangle" w="med" len="med"/>
            <a:tailEnd type="triangle" w="med" len="med"/>
          </a:ln>
        </p:spPr>
        <p:txBody>
          <a:bodyPr lIns="91435" tIns="45718" rIns="91435" bIns="45718"/>
          <a:lstStyle/>
          <a:p>
            <a:endParaRPr lang="en-US"/>
          </a:p>
        </p:txBody>
      </p:sp>
      <p:sp>
        <p:nvSpPr>
          <p:cNvPr id="10260" name="Rectangle 11"/>
          <p:cNvSpPr>
            <a:spLocks noChangeArrowheads="1"/>
          </p:cNvSpPr>
          <p:nvPr/>
        </p:nvSpPr>
        <p:spPr bwMode="auto">
          <a:xfrm>
            <a:off x="1691680" y="4005064"/>
            <a:ext cx="745397" cy="307777"/>
          </a:xfrm>
          <a:prstGeom prst="rect">
            <a:avLst/>
          </a:prstGeom>
          <a:noFill/>
          <a:ln w="9525">
            <a:noFill/>
            <a:miter lim="800000"/>
            <a:headEnd/>
            <a:tailEnd/>
          </a:ln>
        </p:spPr>
        <p:txBody>
          <a:bodyPr wrap="none" lIns="0" tIns="0" rIns="0" bIns="0">
            <a:spAutoFit/>
          </a:bodyPr>
          <a:lstStyle/>
          <a:p>
            <a:pPr defTabSz="457176"/>
            <a:r>
              <a:rPr lang="en-GB" sz="2000" dirty="0">
                <a:latin typeface="Candara" pitchFamily="34" charset="0"/>
                <a:ea typeface="ＭＳ Ｐゴシック" charset="-128"/>
              </a:rPr>
              <a:t>HPV-18</a:t>
            </a:r>
          </a:p>
        </p:txBody>
      </p:sp>
      <p:sp>
        <p:nvSpPr>
          <p:cNvPr id="10261" name="Rectangle 11"/>
          <p:cNvSpPr>
            <a:spLocks noChangeArrowheads="1"/>
          </p:cNvSpPr>
          <p:nvPr/>
        </p:nvSpPr>
        <p:spPr bwMode="auto">
          <a:xfrm>
            <a:off x="1547664" y="1463676"/>
            <a:ext cx="745397" cy="307777"/>
          </a:xfrm>
          <a:prstGeom prst="rect">
            <a:avLst/>
          </a:prstGeom>
          <a:noFill/>
          <a:ln w="9525">
            <a:noFill/>
            <a:miter lim="800000"/>
            <a:headEnd/>
            <a:tailEnd/>
          </a:ln>
        </p:spPr>
        <p:txBody>
          <a:bodyPr wrap="none" lIns="0" tIns="0" rIns="0" bIns="0">
            <a:spAutoFit/>
          </a:bodyPr>
          <a:lstStyle/>
          <a:p>
            <a:pPr defTabSz="457176"/>
            <a:r>
              <a:rPr lang="en-GB" sz="2000" dirty="0">
                <a:latin typeface="Candara" pitchFamily="34" charset="0"/>
                <a:ea typeface="ＭＳ Ｐゴシック" charset="-128"/>
              </a:rPr>
              <a:t>HPV-16</a:t>
            </a:r>
          </a:p>
        </p:txBody>
      </p:sp>
      <p:grpSp>
        <p:nvGrpSpPr>
          <p:cNvPr id="6" name="Group 426"/>
          <p:cNvGrpSpPr>
            <a:grpSpLocks/>
          </p:cNvGrpSpPr>
          <p:nvPr/>
        </p:nvGrpSpPr>
        <p:grpSpPr bwMode="auto">
          <a:xfrm>
            <a:off x="4472801" y="1523995"/>
            <a:ext cx="704039" cy="276999"/>
            <a:chOff x="-127774" y="3427410"/>
            <a:chExt cx="704025" cy="276412"/>
          </a:xfrm>
        </p:grpSpPr>
        <p:sp>
          <p:nvSpPr>
            <p:cNvPr id="10273" name="Text Box 11"/>
            <p:cNvSpPr txBox="1">
              <a:spLocks noChangeArrowheads="1"/>
            </p:cNvSpPr>
            <p:nvPr/>
          </p:nvSpPr>
          <p:spPr bwMode="auto">
            <a:xfrm>
              <a:off x="-127774" y="3427410"/>
              <a:ext cx="704025" cy="276412"/>
            </a:xfrm>
            <a:prstGeom prst="rect">
              <a:avLst/>
            </a:prstGeom>
            <a:noFill/>
            <a:ln w="19050">
              <a:noFill/>
              <a:miter lim="800000"/>
              <a:headEnd/>
              <a:tailEnd/>
            </a:ln>
          </p:spPr>
          <p:txBody>
            <a:bodyPr wrap="none">
              <a:spAutoFit/>
            </a:bodyPr>
            <a:lstStyle/>
            <a:p>
              <a:pPr algn="r" defTabSz="457176"/>
              <a:r>
                <a:rPr lang="en-GB" sz="1200" dirty="0" smtClean="0">
                  <a:latin typeface="Candara" pitchFamily="34" charset="0"/>
                  <a:ea typeface="ＭＳ Ｐゴシック" charset="-128"/>
                </a:rPr>
                <a:t> Control</a:t>
              </a:r>
              <a:endParaRPr lang="en-GB" sz="1200" dirty="0">
                <a:latin typeface="Candara" pitchFamily="34" charset="0"/>
                <a:ea typeface="ＭＳ Ｐゴシック" charset="-128"/>
              </a:endParaRPr>
            </a:p>
          </p:txBody>
        </p:sp>
        <p:sp>
          <p:nvSpPr>
            <p:cNvPr id="36" name="Rectangle 184"/>
            <p:cNvSpPr>
              <a:spLocks noChangeArrowheads="1"/>
            </p:cNvSpPr>
            <p:nvPr/>
          </p:nvSpPr>
          <p:spPr bwMode="auto">
            <a:xfrm>
              <a:off x="-100584" y="3505039"/>
              <a:ext cx="58737" cy="58614"/>
            </a:xfrm>
            <a:prstGeom prst="rect">
              <a:avLst/>
            </a:prstGeom>
            <a:solidFill>
              <a:schemeClr val="bg1">
                <a:lumMod val="85000"/>
              </a:schemeClr>
            </a:solidFill>
            <a:ln w="9525">
              <a:noFill/>
              <a:miter lim="800000"/>
              <a:headEnd/>
              <a:tailEnd/>
            </a:ln>
          </p:spPr>
          <p:txBody>
            <a:bodyPr wrap="none" anchor="ctr"/>
            <a:lstStyle/>
            <a:p>
              <a:pPr defTabSz="457176">
                <a:defRPr/>
              </a:pPr>
              <a:endParaRPr lang="en-GB" sz="3200" dirty="0">
                <a:solidFill>
                  <a:srgbClr val="000000"/>
                </a:solidFill>
                <a:latin typeface="Candara"/>
                <a:ea typeface="ＭＳ Ｐゴシック"/>
              </a:endParaRPr>
            </a:p>
          </p:txBody>
        </p:sp>
      </p:grpSp>
      <p:grpSp>
        <p:nvGrpSpPr>
          <p:cNvPr id="7" name="Group 429"/>
          <p:cNvGrpSpPr>
            <a:grpSpLocks/>
          </p:cNvGrpSpPr>
          <p:nvPr/>
        </p:nvGrpSpPr>
        <p:grpSpPr bwMode="auto">
          <a:xfrm>
            <a:off x="3635896" y="1523993"/>
            <a:ext cx="632894" cy="307777"/>
            <a:chOff x="-145524" y="3275010"/>
            <a:chExt cx="632866" cy="307125"/>
          </a:xfrm>
        </p:grpSpPr>
        <p:sp>
          <p:nvSpPr>
            <p:cNvPr id="10271" name="Text Box 11"/>
            <p:cNvSpPr txBox="1">
              <a:spLocks noChangeArrowheads="1"/>
            </p:cNvSpPr>
            <p:nvPr/>
          </p:nvSpPr>
          <p:spPr bwMode="auto">
            <a:xfrm>
              <a:off x="-13094" y="3275010"/>
              <a:ext cx="500436" cy="307125"/>
            </a:xfrm>
            <a:prstGeom prst="rect">
              <a:avLst/>
            </a:prstGeom>
            <a:noFill/>
            <a:ln w="19050">
              <a:noFill/>
              <a:miter lim="800000"/>
              <a:headEnd/>
              <a:tailEnd/>
            </a:ln>
          </p:spPr>
          <p:txBody>
            <a:bodyPr wrap="none">
              <a:spAutoFit/>
            </a:bodyPr>
            <a:lstStyle/>
            <a:p>
              <a:pPr algn="r" defTabSz="457176"/>
              <a:r>
                <a:rPr lang="en-GB" sz="1400" dirty="0">
                  <a:solidFill>
                    <a:srgbClr val="000000"/>
                  </a:solidFill>
                  <a:latin typeface="Candara" pitchFamily="34" charset="0"/>
                  <a:ea typeface="ＭＳ Ｐゴシック" charset="-128"/>
                </a:rPr>
                <a:t>HPV</a:t>
              </a:r>
            </a:p>
          </p:txBody>
        </p:sp>
        <p:sp>
          <p:nvSpPr>
            <p:cNvPr id="10272" name="Rectangle 184"/>
            <p:cNvSpPr>
              <a:spLocks noChangeArrowheads="1"/>
            </p:cNvSpPr>
            <p:nvPr/>
          </p:nvSpPr>
          <p:spPr bwMode="auto">
            <a:xfrm>
              <a:off x="-145524" y="3392837"/>
              <a:ext cx="58735" cy="58614"/>
            </a:xfrm>
            <a:prstGeom prst="rect">
              <a:avLst/>
            </a:prstGeom>
            <a:solidFill>
              <a:srgbClr val="0070C0"/>
            </a:solidFill>
            <a:ln w="9525">
              <a:noFill/>
              <a:miter lim="800000"/>
              <a:headEnd/>
              <a:tailEnd/>
            </a:ln>
          </p:spPr>
          <p:txBody>
            <a:bodyPr wrap="none" anchor="ctr"/>
            <a:lstStyle/>
            <a:p>
              <a:pPr defTabSz="457176"/>
              <a:endParaRPr lang="en-GB" sz="3200" dirty="0">
                <a:solidFill>
                  <a:srgbClr val="000000"/>
                </a:solidFill>
                <a:latin typeface="Candara" pitchFamily="34" charset="0"/>
                <a:ea typeface="ＭＳ Ｐゴシック" charset="-128"/>
              </a:endParaRPr>
            </a:p>
          </p:txBody>
        </p:sp>
      </p:grpSp>
      <p:grpSp>
        <p:nvGrpSpPr>
          <p:cNvPr id="8" name="Group 426"/>
          <p:cNvGrpSpPr>
            <a:grpSpLocks/>
          </p:cNvGrpSpPr>
          <p:nvPr/>
        </p:nvGrpSpPr>
        <p:grpSpPr bwMode="auto">
          <a:xfrm>
            <a:off x="4584702" y="4149080"/>
            <a:ext cx="707378" cy="276999"/>
            <a:chOff x="0" y="3385688"/>
            <a:chExt cx="707367" cy="276412"/>
          </a:xfrm>
        </p:grpSpPr>
        <p:sp>
          <p:nvSpPr>
            <p:cNvPr id="10269" name="Text Box 11"/>
            <p:cNvSpPr txBox="1">
              <a:spLocks noChangeArrowheads="1"/>
            </p:cNvSpPr>
            <p:nvPr/>
          </p:nvSpPr>
          <p:spPr bwMode="auto">
            <a:xfrm>
              <a:off x="37001" y="3385688"/>
              <a:ext cx="670366" cy="276412"/>
            </a:xfrm>
            <a:prstGeom prst="rect">
              <a:avLst/>
            </a:prstGeom>
            <a:noFill/>
            <a:ln w="19050">
              <a:noFill/>
              <a:miter lim="800000"/>
              <a:headEnd/>
              <a:tailEnd/>
            </a:ln>
          </p:spPr>
          <p:txBody>
            <a:bodyPr wrap="none">
              <a:spAutoFit/>
            </a:bodyPr>
            <a:lstStyle/>
            <a:p>
              <a:pPr algn="r" defTabSz="457176"/>
              <a:r>
                <a:rPr lang="en-GB" sz="1200" dirty="0">
                  <a:solidFill>
                    <a:srgbClr val="000000"/>
                  </a:solidFill>
                  <a:latin typeface="Candara" pitchFamily="34" charset="0"/>
                  <a:ea typeface="ＭＳ Ｐゴシック" charset="-128"/>
                </a:rPr>
                <a:t>Control</a:t>
              </a:r>
            </a:p>
          </p:txBody>
        </p:sp>
        <p:sp>
          <p:nvSpPr>
            <p:cNvPr id="42" name="Rectangle 184"/>
            <p:cNvSpPr>
              <a:spLocks noChangeArrowheads="1"/>
            </p:cNvSpPr>
            <p:nvPr/>
          </p:nvSpPr>
          <p:spPr bwMode="auto">
            <a:xfrm>
              <a:off x="0" y="3505030"/>
              <a:ext cx="58737" cy="58614"/>
            </a:xfrm>
            <a:prstGeom prst="rect">
              <a:avLst/>
            </a:prstGeom>
            <a:solidFill>
              <a:schemeClr val="bg1">
                <a:lumMod val="85000"/>
              </a:schemeClr>
            </a:solidFill>
            <a:ln w="9525">
              <a:noFill/>
              <a:miter lim="800000"/>
              <a:headEnd/>
              <a:tailEnd/>
            </a:ln>
          </p:spPr>
          <p:txBody>
            <a:bodyPr wrap="none" anchor="ctr"/>
            <a:lstStyle/>
            <a:p>
              <a:pPr defTabSz="457176">
                <a:defRPr/>
              </a:pPr>
              <a:endParaRPr lang="en-GB" sz="3200" dirty="0">
                <a:solidFill>
                  <a:srgbClr val="000000"/>
                </a:solidFill>
                <a:latin typeface="Candara"/>
                <a:ea typeface="ＭＳ Ｐゴシック"/>
              </a:endParaRPr>
            </a:p>
          </p:txBody>
        </p:sp>
      </p:grpSp>
      <p:grpSp>
        <p:nvGrpSpPr>
          <p:cNvPr id="9" name="Group 429"/>
          <p:cNvGrpSpPr>
            <a:grpSpLocks/>
          </p:cNvGrpSpPr>
          <p:nvPr/>
        </p:nvGrpSpPr>
        <p:grpSpPr bwMode="auto">
          <a:xfrm>
            <a:off x="3635896" y="4149078"/>
            <a:ext cx="613843" cy="307777"/>
            <a:chOff x="-145521" y="3234040"/>
            <a:chExt cx="613811" cy="307125"/>
          </a:xfrm>
        </p:grpSpPr>
        <p:sp>
          <p:nvSpPr>
            <p:cNvPr id="10267" name="Text Box 11"/>
            <p:cNvSpPr txBox="1">
              <a:spLocks noChangeArrowheads="1"/>
            </p:cNvSpPr>
            <p:nvPr/>
          </p:nvSpPr>
          <p:spPr bwMode="auto">
            <a:xfrm>
              <a:off x="-32142" y="3234040"/>
              <a:ext cx="500432" cy="307125"/>
            </a:xfrm>
            <a:prstGeom prst="rect">
              <a:avLst/>
            </a:prstGeom>
            <a:noFill/>
            <a:ln w="19050">
              <a:noFill/>
              <a:miter lim="800000"/>
              <a:headEnd/>
              <a:tailEnd/>
            </a:ln>
          </p:spPr>
          <p:txBody>
            <a:bodyPr wrap="none">
              <a:spAutoFit/>
            </a:bodyPr>
            <a:lstStyle/>
            <a:p>
              <a:pPr algn="r" defTabSz="457176"/>
              <a:r>
                <a:rPr lang="en-GB" sz="1400" dirty="0">
                  <a:solidFill>
                    <a:srgbClr val="000000"/>
                  </a:solidFill>
                  <a:latin typeface="Candara" pitchFamily="34" charset="0"/>
                  <a:ea typeface="ＭＳ Ｐゴシック" charset="-128"/>
                </a:rPr>
                <a:t>HPV</a:t>
              </a:r>
            </a:p>
          </p:txBody>
        </p:sp>
        <p:sp>
          <p:nvSpPr>
            <p:cNvPr id="10268" name="Rectangle 184"/>
            <p:cNvSpPr>
              <a:spLocks noChangeArrowheads="1"/>
            </p:cNvSpPr>
            <p:nvPr/>
          </p:nvSpPr>
          <p:spPr bwMode="auto">
            <a:xfrm>
              <a:off x="-145521" y="3349468"/>
              <a:ext cx="58735" cy="58615"/>
            </a:xfrm>
            <a:prstGeom prst="rect">
              <a:avLst/>
            </a:prstGeom>
            <a:solidFill>
              <a:srgbClr val="00B050"/>
            </a:solidFill>
            <a:ln w="9525">
              <a:noFill/>
              <a:miter lim="800000"/>
              <a:headEnd/>
              <a:tailEnd/>
            </a:ln>
          </p:spPr>
          <p:txBody>
            <a:bodyPr wrap="none" anchor="ctr"/>
            <a:lstStyle/>
            <a:p>
              <a:pPr defTabSz="457176"/>
              <a:endParaRPr lang="en-GB" sz="3200" dirty="0">
                <a:solidFill>
                  <a:srgbClr val="000000"/>
                </a:solidFill>
                <a:latin typeface="Candara" pitchFamily="34" charset="0"/>
                <a:ea typeface="ＭＳ Ｐゴシック" charset="-128"/>
              </a:endParaRPr>
            </a:p>
          </p:txBody>
        </p:sp>
      </p:grpSp>
      <p:sp>
        <p:nvSpPr>
          <p:cNvPr id="10266" name="TextBox 349"/>
          <p:cNvSpPr txBox="1">
            <a:spLocks noChangeArrowheads="1"/>
          </p:cNvSpPr>
          <p:nvPr/>
        </p:nvSpPr>
        <p:spPr bwMode="auto">
          <a:xfrm>
            <a:off x="140145" y="6453336"/>
            <a:ext cx="8176271" cy="261606"/>
          </a:xfrm>
          <a:prstGeom prst="rect">
            <a:avLst/>
          </a:prstGeom>
          <a:noFill/>
          <a:ln w="9525">
            <a:noFill/>
            <a:miter lim="800000"/>
            <a:headEnd/>
            <a:tailEnd/>
          </a:ln>
        </p:spPr>
        <p:txBody>
          <a:bodyPr wrap="square" lIns="91435" tIns="45718" rIns="91435" bIns="45718">
            <a:spAutoFit/>
          </a:bodyPr>
          <a:lstStyle/>
          <a:p>
            <a:pPr defTabSz="457176"/>
            <a:r>
              <a:rPr lang="en-GB" sz="1100" dirty="0" err="1" smtClean="0">
                <a:solidFill>
                  <a:srgbClr val="685D55"/>
                </a:solidFill>
                <a:latin typeface="Arial" charset="0"/>
                <a:ea typeface="ＭＳ Ｐゴシック" charset="-128"/>
              </a:rPr>
              <a:t>Paavonen</a:t>
            </a:r>
            <a:r>
              <a:rPr lang="en-GB" sz="1100" dirty="0" smtClean="0">
                <a:solidFill>
                  <a:srgbClr val="685D55"/>
                </a:solidFill>
                <a:latin typeface="Arial" charset="0"/>
                <a:ea typeface="ＭＳ Ｐゴシック" charset="-128"/>
              </a:rPr>
              <a:t> </a:t>
            </a:r>
            <a:r>
              <a:rPr lang="en-GB" sz="1100" dirty="0">
                <a:solidFill>
                  <a:srgbClr val="685D55"/>
                </a:solidFill>
                <a:latin typeface="Arial" charset="0"/>
                <a:ea typeface="ＭＳ Ｐゴシック" charset="-128"/>
              </a:rPr>
              <a:t>J </a:t>
            </a:r>
            <a:r>
              <a:rPr lang="en-GB" sz="1100" i="1" dirty="0">
                <a:solidFill>
                  <a:srgbClr val="685D55"/>
                </a:solidFill>
                <a:latin typeface="Arial" charset="0"/>
                <a:ea typeface="ＭＳ Ｐゴシック" charset="-128"/>
              </a:rPr>
              <a:t>et al. Lancet </a:t>
            </a:r>
            <a:r>
              <a:rPr lang="en-GB" sz="1100" dirty="0" smtClean="0">
                <a:solidFill>
                  <a:srgbClr val="685D55"/>
                </a:solidFill>
                <a:latin typeface="Arial" charset="0"/>
                <a:ea typeface="ＭＳ Ｐゴシック" charset="-128"/>
              </a:rPr>
              <a:t>2007;369:2161–217, </a:t>
            </a:r>
            <a:r>
              <a:rPr lang="en-GB" sz="1100" dirty="0" err="1" smtClean="0">
                <a:solidFill>
                  <a:srgbClr val="685D55"/>
                </a:solidFill>
                <a:latin typeface="Arial" charset="0"/>
                <a:ea typeface="ＭＳ Ｐゴシック" charset="-128"/>
              </a:rPr>
              <a:t>Naud</a:t>
            </a:r>
            <a:r>
              <a:rPr lang="en-GB" sz="1100" dirty="0" smtClean="0">
                <a:solidFill>
                  <a:srgbClr val="685D55"/>
                </a:solidFill>
                <a:latin typeface="Arial" charset="0"/>
                <a:ea typeface="ＭＳ Ｐゴシック" charset="-128"/>
              </a:rPr>
              <a:t> </a:t>
            </a:r>
            <a:r>
              <a:rPr lang="en-GB" sz="1100" dirty="0">
                <a:solidFill>
                  <a:srgbClr val="685D55"/>
                </a:solidFill>
                <a:latin typeface="Arial" charset="0"/>
                <a:ea typeface="ＭＳ Ｐゴシック" charset="-128"/>
              </a:rPr>
              <a:t>P, et al </a:t>
            </a:r>
            <a:r>
              <a:rPr lang="en-GB" sz="1100" dirty="0" smtClean="0">
                <a:solidFill>
                  <a:srgbClr val="685D55"/>
                </a:solidFill>
                <a:latin typeface="Arial" charset="0"/>
                <a:ea typeface="ＭＳ Ｐゴシック" charset="-128"/>
              </a:rPr>
              <a:t>27</a:t>
            </a:r>
            <a:r>
              <a:rPr lang="en-GB" sz="1100" baseline="30000" dirty="0" smtClean="0">
                <a:solidFill>
                  <a:srgbClr val="685D55"/>
                </a:solidFill>
                <a:latin typeface="Arial" charset="0"/>
                <a:ea typeface="ＭＳ Ｐゴシック" charset="-128"/>
              </a:rPr>
              <a:t>th</a:t>
            </a:r>
            <a:r>
              <a:rPr lang="en-GB" sz="1100" dirty="0" smtClean="0">
                <a:solidFill>
                  <a:srgbClr val="685D55"/>
                </a:solidFill>
                <a:latin typeface="Arial" charset="0"/>
                <a:ea typeface="ＭＳ Ｐゴシック" charset="-128"/>
              </a:rPr>
              <a:t> </a:t>
            </a:r>
            <a:r>
              <a:rPr lang="en-GB" sz="1100" dirty="0" err="1" smtClean="0">
                <a:solidFill>
                  <a:srgbClr val="685D55"/>
                </a:solidFill>
                <a:latin typeface="Arial" charset="0"/>
                <a:ea typeface="ＭＳ Ｐゴシック" charset="-128"/>
              </a:rPr>
              <a:t>IntPVConf</a:t>
            </a:r>
            <a:r>
              <a:rPr lang="en-GB" sz="1100" dirty="0" smtClean="0">
                <a:solidFill>
                  <a:srgbClr val="685D55"/>
                </a:solidFill>
                <a:latin typeface="Arial" charset="0"/>
                <a:ea typeface="ＭＳ Ｐゴシック" charset="-128"/>
              </a:rPr>
              <a:t> Berlin, </a:t>
            </a:r>
            <a:r>
              <a:rPr lang="en-GB" sz="1100" dirty="0">
                <a:solidFill>
                  <a:srgbClr val="685D55"/>
                </a:solidFill>
                <a:latin typeface="Arial" charset="0"/>
                <a:ea typeface="ＭＳ Ｐゴシック" charset="-128"/>
              </a:rPr>
              <a:t>2011</a:t>
            </a:r>
          </a:p>
        </p:txBody>
      </p:sp>
      <p:sp>
        <p:nvSpPr>
          <p:cNvPr id="43" name="TextBox 277"/>
          <p:cNvSpPr txBox="1">
            <a:spLocks noChangeArrowheads="1"/>
          </p:cNvSpPr>
          <p:nvPr/>
        </p:nvSpPr>
        <p:spPr bwMode="auto">
          <a:xfrm>
            <a:off x="149416" y="26625"/>
            <a:ext cx="8815072" cy="810474"/>
          </a:xfrm>
          <a:prstGeom prst="rect">
            <a:avLst/>
          </a:prstGeom>
          <a:noFill/>
          <a:ln w="9525">
            <a:noFill/>
            <a:miter lim="800000"/>
            <a:headEnd/>
            <a:tailEnd/>
          </a:ln>
        </p:spPr>
        <p:txBody>
          <a:bodyPr wrap="square" lIns="91435" tIns="45718" rIns="91435" bIns="45718">
            <a:spAutoFit/>
          </a:bodyPr>
          <a:lstStyle/>
          <a:p>
            <a:r>
              <a:rPr lang="pt-BR" sz="2800" dirty="0">
                <a:latin typeface="+mn-lt"/>
              </a:rPr>
              <a:t>10 </a:t>
            </a:r>
            <a:r>
              <a:rPr lang="pt-BR" sz="2800" dirty="0" err="1">
                <a:latin typeface="+mn-lt"/>
              </a:rPr>
              <a:t>years</a:t>
            </a:r>
            <a:r>
              <a:rPr lang="pt-BR" sz="2800" dirty="0">
                <a:latin typeface="+mn-lt"/>
              </a:rPr>
              <a:t> </a:t>
            </a:r>
            <a:r>
              <a:rPr lang="pt-BR" sz="2800" dirty="0" err="1">
                <a:latin typeface="+mn-lt"/>
              </a:rPr>
              <a:t>Inmunogenicity</a:t>
            </a:r>
            <a:r>
              <a:rPr lang="pt-BR" sz="2800" dirty="0">
                <a:latin typeface="+mn-lt"/>
              </a:rPr>
              <a:t> </a:t>
            </a:r>
            <a:r>
              <a:rPr lang="pt-BR" sz="2800" dirty="0" smtClean="0">
                <a:latin typeface="+mn-lt"/>
              </a:rPr>
              <a:t>for HPV 16 and</a:t>
            </a:r>
            <a:r>
              <a:rPr lang="pt-BR" sz="2800" dirty="0">
                <a:latin typeface="+mn-lt"/>
              </a:rPr>
              <a:t> </a:t>
            </a:r>
            <a:r>
              <a:rPr lang="pt-BR" sz="2800" dirty="0" smtClean="0">
                <a:latin typeface="+mn-lt"/>
              </a:rPr>
              <a:t>18 </a:t>
            </a:r>
            <a:r>
              <a:rPr lang="pt-BR" dirty="0" smtClean="0">
                <a:latin typeface="+mn-lt"/>
              </a:rPr>
              <a:t>(</a:t>
            </a:r>
            <a:r>
              <a:rPr lang="pt-BR" dirty="0" err="1" smtClean="0">
                <a:latin typeface="+mn-lt"/>
              </a:rPr>
              <a:t>Bivalent</a:t>
            </a:r>
            <a:r>
              <a:rPr lang="pt-BR" dirty="0" smtClean="0">
                <a:latin typeface="+mn-lt"/>
              </a:rPr>
              <a:t> </a:t>
            </a:r>
            <a:r>
              <a:rPr lang="pt-BR" dirty="0" err="1" smtClean="0">
                <a:latin typeface="+mn-lt"/>
              </a:rPr>
              <a:t>vaccine</a:t>
            </a:r>
            <a:r>
              <a:rPr lang="pt-BR" dirty="0" smtClean="0">
                <a:latin typeface="+mn-lt"/>
              </a:rPr>
              <a:t>)</a:t>
            </a:r>
          </a:p>
          <a:p>
            <a:endParaRPr lang="pt-BR" sz="2800" baseline="30000" dirty="0" smtClean="0">
              <a:latin typeface="+mn-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323528" y="44624"/>
            <a:ext cx="8604250" cy="1052512"/>
          </a:xfrm>
          <a:solidFill>
            <a:schemeClr val="accent1">
              <a:lumMod val="20000"/>
              <a:lumOff val="80000"/>
            </a:schemeClr>
          </a:solidFill>
        </p:spPr>
        <p:txBody>
          <a:bodyPr/>
          <a:lstStyle/>
          <a:p>
            <a:pPr eaLnBrk="1" hangingPunct="1"/>
            <a:r>
              <a:rPr lang="en-US" sz="2800" b="1" dirty="0" smtClean="0"/>
              <a:t>HPV Vaccine: Predicted model of long term </a:t>
            </a:r>
            <a:br>
              <a:rPr lang="en-US" sz="2800" b="1" dirty="0" smtClean="0"/>
            </a:br>
            <a:r>
              <a:rPr lang="en-US" sz="2800" b="1" dirty="0" smtClean="0"/>
              <a:t>Protection based on Immunogenicity </a:t>
            </a:r>
            <a:endParaRPr lang="pt-BR" sz="2800" b="1" dirty="0" smtClean="0"/>
          </a:p>
        </p:txBody>
      </p:sp>
      <p:sp>
        <p:nvSpPr>
          <p:cNvPr id="9219" name="Text Box 3"/>
          <p:cNvSpPr txBox="1">
            <a:spLocks noChangeArrowheads="1"/>
          </p:cNvSpPr>
          <p:nvPr/>
        </p:nvSpPr>
        <p:spPr bwMode="auto">
          <a:xfrm>
            <a:off x="250825" y="5988050"/>
            <a:ext cx="8686800" cy="369332"/>
          </a:xfrm>
          <a:prstGeom prst="rect">
            <a:avLst/>
          </a:prstGeom>
          <a:noFill/>
          <a:ln w="9525" algn="ctr">
            <a:noFill/>
            <a:miter lim="800000"/>
            <a:headEnd/>
            <a:tailEnd/>
          </a:ln>
        </p:spPr>
        <p:txBody>
          <a:bodyPr>
            <a:spAutoFit/>
          </a:bodyPr>
          <a:lstStyle/>
          <a:p>
            <a:pPr algn="ctr">
              <a:spcBef>
                <a:spcPct val="50000"/>
              </a:spcBef>
            </a:pPr>
            <a:r>
              <a:rPr lang="en-US" b="1" dirty="0" smtClean="0">
                <a:latin typeface="+mn-lt"/>
                <a:ea typeface="MS PGothic" pitchFamily="34" charset="-128"/>
              </a:rPr>
              <a:t>This model considered immunogenicity data after 6 years of immunization</a:t>
            </a:r>
            <a:endParaRPr lang="pt-BR" b="1" dirty="0">
              <a:latin typeface="+mn-lt"/>
              <a:ea typeface="MS PGothic" pitchFamily="34" charset="-128"/>
            </a:endParaRPr>
          </a:p>
        </p:txBody>
      </p:sp>
      <p:sp>
        <p:nvSpPr>
          <p:cNvPr id="9220" name="Rectangle 4"/>
          <p:cNvSpPr>
            <a:spLocks noChangeArrowheads="1"/>
          </p:cNvSpPr>
          <p:nvPr/>
        </p:nvSpPr>
        <p:spPr bwMode="auto">
          <a:xfrm>
            <a:off x="354013" y="1246872"/>
            <a:ext cx="8539162" cy="646331"/>
          </a:xfrm>
          <a:prstGeom prst="rect">
            <a:avLst/>
          </a:prstGeom>
          <a:noFill/>
          <a:ln w="9525" algn="ctr">
            <a:noFill/>
            <a:miter lim="800000"/>
            <a:headEnd/>
            <a:tailEnd/>
          </a:ln>
        </p:spPr>
        <p:txBody>
          <a:bodyPr anchor="ctr">
            <a:spAutoFit/>
          </a:bodyPr>
          <a:lstStyle/>
          <a:p>
            <a:pPr algn="ctr" eaLnBrk="0" hangingPunct="0"/>
            <a:r>
              <a:rPr lang="pt-BR" b="1" dirty="0" err="1" smtClean="0">
                <a:latin typeface="+mn-lt"/>
                <a:ea typeface="MS PGothic" pitchFamily="34" charset="-128"/>
              </a:rPr>
              <a:t>Antibodies</a:t>
            </a:r>
            <a:r>
              <a:rPr lang="pt-BR" b="1" dirty="0" smtClean="0">
                <a:latin typeface="+mn-lt"/>
                <a:ea typeface="MS PGothic" pitchFamily="34" charset="-128"/>
              </a:rPr>
              <a:t> </a:t>
            </a:r>
            <a:r>
              <a:rPr lang="pt-BR" b="1" dirty="0" err="1" smtClean="0">
                <a:latin typeface="+mn-lt"/>
                <a:ea typeface="MS PGothic" pitchFamily="34" charset="-128"/>
              </a:rPr>
              <a:t>level</a:t>
            </a:r>
            <a:r>
              <a:rPr lang="pt-BR" b="1" dirty="0" smtClean="0">
                <a:latin typeface="+mn-lt"/>
                <a:ea typeface="MS PGothic" pitchFamily="34" charset="-128"/>
              </a:rPr>
              <a:t> </a:t>
            </a:r>
            <a:r>
              <a:rPr lang="pt-BR" b="1" dirty="0" err="1" smtClean="0">
                <a:latin typeface="+mn-lt"/>
                <a:ea typeface="MS PGothic" pitchFamily="34" charset="-128"/>
              </a:rPr>
              <a:t>against</a:t>
            </a:r>
            <a:r>
              <a:rPr lang="pt-BR" b="1" dirty="0" smtClean="0">
                <a:latin typeface="+mn-lt"/>
                <a:ea typeface="MS PGothic" pitchFamily="34" charset="-128"/>
              </a:rPr>
              <a:t> </a:t>
            </a:r>
            <a:r>
              <a:rPr lang="pt-BR" b="1" dirty="0">
                <a:latin typeface="+mn-lt"/>
                <a:ea typeface="MS PGothic" pitchFamily="34" charset="-128"/>
              </a:rPr>
              <a:t>HPV-16 </a:t>
            </a:r>
            <a:r>
              <a:rPr lang="pt-BR" b="1" dirty="0" smtClean="0">
                <a:latin typeface="+mn-lt"/>
                <a:ea typeface="MS PGothic" pitchFamily="34" charset="-128"/>
              </a:rPr>
              <a:t>&amp; 18 are </a:t>
            </a:r>
            <a:r>
              <a:rPr lang="pt-BR" b="1" dirty="0" err="1" smtClean="0">
                <a:latin typeface="+mn-lt"/>
                <a:ea typeface="MS PGothic" pitchFamily="34" charset="-128"/>
              </a:rPr>
              <a:t>detectable</a:t>
            </a:r>
            <a:r>
              <a:rPr lang="pt-BR" b="1" dirty="0" smtClean="0">
                <a:latin typeface="+mn-lt"/>
                <a:ea typeface="MS PGothic" pitchFamily="34" charset="-128"/>
              </a:rPr>
              <a:t> and </a:t>
            </a:r>
            <a:r>
              <a:rPr lang="pt-BR" b="1" dirty="0" err="1" smtClean="0">
                <a:latin typeface="+mn-lt"/>
                <a:ea typeface="MS PGothic" pitchFamily="34" charset="-128"/>
              </a:rPr>
              <a:t>above</a:t>
            </a:r>
            <a:r>
              <a:rPr lang="pt-BR" b="1" dirty="0" smtClean="0">
                <a:latin typeface="+mn-lt"/>
                <a:ea typeface="MS PGothic" pitchFamily="34" charset="-128"/>
              </a:rPr>
              <a:t> natural </a:t>
            </a:r>
            <a:r>
              <a:rPr lang="pt-BR" b="1" dirty="0" err="1" smtClean="0">
                <a:latin typeface="+mn-lt"/>
                <a:ea typeface="MS PGothic" pitchFamily="34" charset="-128"/>
              </a:rPr>
              <a:t>infection</a:t>
            </a:r>
            <a:r>
              <a:rPr lang="pt-BR" b="1" dirty="0" smtClean="0">
                <a:latin typeface="+mn-lt"/>
                <a:ea typeface="MS PGothic" pitchFamily="34" charset="-128"/>
              </a:rPr>
              <a:t> </a:t>
            </a:r>
          </a:p>
          <a:p>
            <a:pPr algn="ctr" eaLnBrk="0" hangingPunct="0"/>
            <a:r>
              <a:rPr lang="pt-BR" b="1" dirty="0" err="1" smtClean="0">
                <a:latin typeface="+mn-lt"/>
                <a:ea typeface="MS PGothic" pitchFamily="34" charset="-128"/>
              </a:rPr>
              <a:t>at</a:t>
            </a:r>
            <a:r>
              <a:rPr lang="pt-BR" b="1" dirty="0" smtClean="0">
                <a:latin typeface="+mn-lt"/>
                <a:ea typeface="MS PGothic" pitchFamily="34" charset="-128"/>
              </a:rPr>
              <a:t> </a:t>
            </a:r>
            <a:r>
              <a:rPr lang="pt-BR" b="1" dirty="0" err="1" smtClean="0">
                <a:latin typeface="+mn-lt"/>
                <a:ea typeface="MS PGothic" pitchFamily="34" charset="-128"/>
              </a:rPr>
              <a:t>least</a:t>
            </a:r>
            <a:r>
              <a:rPr lang="pt-BR" b="1" dirty="0" smtClean="0">
                <a:latin typeface="+mn-lt"/>
                <a:ea typeface="MS PGothic" pitchFamily="34" charset="-128"/>
              </a:rPr>
              <a:t> for 20 </a:t>
            </a:r>
            <a:r>
              <a:rPr lang="pt-BR" b="1" dirty="0" err="1" smtClean="0">
                <a:latin typeface="+mn-lt"/>
                <a:ea typeface="MS PGothic" pitchFamily="34" charset="-128"/>
              </a:rPr>
              <a:t>years</a:t>
            </a:r>
            <a:endParaRPr lang="pt-BR" b="1" dirty="0">
              <a:latin typeface="+mn-lt"/>
              <a:ea typeface="MS PGothic" pitchFamily="34" charset="-128"/>
            </a:endParaRPr>
          </a:p>
        </p:txBody>
      </p:sp>
      <p:sp>
        <p:nvSpPr>
          <p:cNvPr id="9221" name="Rectangle 3"/>
          <p:cNvSpPr>
            <a:spLocks noChangeArrowheads="1"/>
          </p:cNvSpPr>
          <p:nvPr/>
        </p:nvSpPr>
        <p:spPr bwMode="auto">
          <a:xfrm>
            <a:off x="683568" y="6525344"/>
            <a:ext cx="7410450" cy="246221"/>
          </a:xfrm>
          <a:prstGeom prst="rect">
            <a:avLst/>
          </a:prstGeom>
          <a:noFill/>
          <a:ln w="9525">
            <a:noFill/>
            <a:miter lim="800000"/>
            <a:headEnd/>
            <a:tailEnd/>
          </a:ln>
        </p:spPr>
        <p:txBody>
          <a:bodyPr>
            <a:spAutoFit/>
          </a:bodyPr>
          <a:lstStyle/>
          <a:p>
            <a:pPr eaLnBrk="0" hangingPunct="0">
              <a:buFont typeface="Arial" charset="0"/>
              <a:buNone/>
            </a:pPr>
            <a:r>
              <a:rPr lang="en-GB" sz="1000" dirty="0" err="1" smtClean="0">
                <a:ea typeface="MS PGothic" pitchFamily="34" charset="-128"/>
              </a:rPr>
              <a:t>Eurogin</a:t>
            </a:r>
            <a:r>
              <a:rPr lang="en-GB" sz="1000" dirty="0">
                <a:ea typeface="MS PGothic" pitchFamily="34" charset="-128"/>
              </a:rPr>
              <a:t>, Nice, Francia, Nov 12-15, 2008.</a:t>
            </a:r>
            <a:endParaRPr lang="en-US" sz="1000" dirty="0">
              <a:ea typeface="MS PGothic" pitchFamily="34" charset="-128"/>
            </a:endParaRPr>
          </a:p>
        </p:txBody>
      </p:sp>
      <p:sp>
        <p:nvSpPr>
          <p:cNvPr id="9222" name="Text Box 6"/>
          <p:cNvSpPr txBox="1">
            <a:spLocks noChangeArrowheads="1"/>
          </p:cNvSpPr>
          <p:nvPr/>
        </p:nvSpPr>
        <p:spPr bwMode="auto">
          <a:xfrm>
            <a:off x="2222500" y="1839913"/>
            <a:ext cx="815975" cy="314325"/>
          </a:xfrm>
          <a:prstGeom prst="rect">
            <a:avLst/>
          </a:prstGeom>
          <a:solidFill>
            <a:srgbClr val="FFFFFF"/>
          </a:solidFill>
          <a:ln w="9525">
            <a:solidFill>
              <a:srgbClr val="C0C0C0"/>
            </a:solidFill>
            <a:miter lim="800000"/>
            <a:headEnd/>
            <a:tailEnd/>
          </a:ln>
        </p:spPr>
        <p:txBody>
          <a:bodyPr wrap="none">
            <a:spAutoFit/>
          </a:bodyPr>
          <a:lstStyle/>
          <a:p>
            <a:pPr algn="r"/>
            <a:r>
              <a:rPr lang="en-GB" sz="1400" b="1">
                <a:solidFill>
                  <a:srgbClr val="000056"/>
                </a:solidFill>
                <a:ea typeface="MS PGothic" pitchFamily="34" charset="-128"/>
              </a:rPr>
              <a:t>HPV-16</a:t>
            </a:r>
          </a:p>
        </p:txBody>
      </p:sp>
      <p:sp>
        <p:nvSpPr>
          <p:cNvPr id="9223" name="Text Box 7"/>
          <p:cNvSpPr txBox="1">
            <a:spLocks noChangeArrowheads="1"/>
          </p:cNvSpPr>
          <p:nvPr/>
        </p:nvSpPr>
        <p:spPr bwMode="auto">
          <a:xfrm>
            <a:off x="6613525" y="1827213"/>
            <a:ext cx="815975" cy="314325"/>
          </a:xfrm>
          <a:prstGeom prst="rect">
            <a:avLst/>
          </a:prstGeom>
          <a:solidFill>
            <a:srgbClr val="FFFFFF"/>
          </a:solidFill>
          <a:ln w="9525">
            <a:solidFill>
              <a:srgbClr val="C0C0C0"/>
            </a:solidFill>
            <a:miter lim="800000"/>
            <a:headEnd/>
            <a:tailEnd/>
          </a:ln>
        </p:spPr>
        <p:txBody>
          <a:bodyPr wrap="none">
            <a:spAutoFit/>
          </a:bodyPr>
          <a:lstStyle/>
          <a:p>
            <a:pPr algn="r"/>
            <a:r>
              <a:rPr lang="en-GB" sz="1400" b="1">
                <a:solidFill>
                  <a:srgbClr val="000056"/>
                </a:solidFill>
                <a:ea typeface="MS PGothic" pitchFamily="34" charset="-128"/>
              </a:rPr>
              <a:t>HPV-18</a:t>
            </a:r>
          </a:p>
        </p:txBody>
      </p:sp>
      <p:sp>
        <p:nvSpPr>
          <p:cNvPr id="9224" name="Text Box 8"/>
          <p:cNvSpPr txBox="1">
            <a:spLocks noChangeArrowheads="1"/>
          </p:cNvSpPr>
          <p:nvPr/>
        </p:nvSpPr>
        <p:spPr bwMode="auto">
          <a:xfrm>
            <a:off x="1655763" y="3916363"/>
            <a:ext cx="611187" cy="92075"/>
          </a:xfrm>
          <a:prstGeom prst="rect">
            <a:avLst/>
          </a:prstGeom>
          <a:noFill/>
          <a:ln w="9525" algn="ctr">
            <a:noFill/>
            <a:miter lim="800000"/>
            <a:headEnd/>
            <a:tailEnd/>
          </a:ln>
        </p:spPr>
        <p:txBody>
          <a:bodyPr vert="eaVert" wrap="none">
            <a:spAutoFit/>
          </a:bodyPr>
          <a:lstStyle/>
          <a:p>
            <a:pPr algn="ctr"/>
            <a:endParaRPr lang="pt-BR" sz="2800" b="1">
              <a:solidFill>
                <a:srgbClr val="2C0082"/>
              </a:solidFill>
              <a:ea typeface="MS PGothic" pitchFamily="34" charset="-128"/>
            </a:endParaRPr>
          </a:p>
        </p:txBody>
      </p:sp>
      <p:pic>
        <p:nvPicPr>
          <p:cNvPr id="9225" name="Picture 9" descr="Figure 2a"/>
          <p:cNvPicPr>
            <a:picLocks noChangeAspect="1" noChangeArrowheads="1"/>
          </p:cNvPicPr>
          <p:nvPr/>
        </p:nvPicPr>
        <p:blipFill>
          <a:blip r:embed="rId2" cstate="print"/>
          <a:srcRect/>
          <a:stretch>
            <a:fillRect/>
          </a:stretch>
        </p:blipFill>
        <p:spPr bwMode="auto">
          <a:xfrm>
            <a:off x="300038" y="2339975"/>
            <a:ext cx="4271962" cy="3133725"/>
          </a:xfrm>
          <a:prstGeom prst="rect">
            <a:avLst/>
          </a:prstGeom>
          <a:noFill/>
          <a:ln w="9525">
            <a:noFill/>
            <a:miter lim="800000"/>
            <a:headEnd/>
            <a:tailEnd/>
          </a:ln>
        </p:spPr>
      </p:pic>
      <p:sp>
        <p:nvSpPr>
          <p:cNvPr id="9226" name="Text Box 10"/>
          <p:cNvSpPr txBox="1">
            <a:spLocks noChangeArrowheads="1"/>
          </p:cNvSpPr>
          <p:nvPr/>
        </p:nvSpPr>
        <p:spPr bwMode="auto">
          <a:xfrm>
            <a:off x="6278563" y="4246563"/>
            <a:ext cx="611187" cy="92075"/>
          </a:xfrm>
          <a:prstGeom prst="rect">
            <a:avLst/>
          </a:prstGeom>
          <a:noFill/>
          <a:ln w="9525" algn="ctr">
            <a:noFill/>
            <a:miter lim="800000"/>
            <a:headEnd/>
            <a:tailEnd/>
          </a:ln>
        </p:spPr>
        <p:txBody>
          <a:bodyPr vert="eaVert" wrap="none">
            <a:spAutoFit/>
          </a:bodyPr>
          <a:lstStyle/>
          <a:p>
            <a:pPr algn="ctr"/>
            <a:endParaRPr lang="pt-BR" sz="2800" b="1">
              <a:solidFill>
                <a:srgbClr val="2C0082"/>
              </a:solidFill>
              <a:ea typeface="MS PGothic" pitchFamily="34" charset="-128"/>
            </a:endParaRPr>
          </a:p>
        </p:txBody>
      </p:sp>
      <p:pic>
        <p:nvPicPr>
          <p:cNvPr id="9227" name="Picture 11" descr="Figure 2b"/>
          <p:cNvPicPr>
            <a:picLocks noChangeAspect="1" noChangeArrowheads="1"/>
          </p:cNvPicPr>
          <p:nvPr/>
        </p:nvPicPr>
        <p:blipFill>
          <a:blip r:embed="rId3" cstate="print"/>
          <a:srcRect/>
          <a:stretch>
            <a:fillRect/>
          </a:stretch>
        </p:blipFill>
        <p:spPr bwMode="auto">
          <a:xfrm>
            <a:off x="4748213" y="2316163"/>
            <a:ext cx="4189412" cy="3186112"/>
          </a:xfrm>
          <a:prstGeom prst="rect">
            <a:avLst/>
          </a:prstGeom>
          <a:noFill/>
          <a:ln w="9525">
            <a:noFill/>
            <a:miter lim="800000"/>
            <a:headEnd/>
            <a:tailEnd/>
          </a:ln>
        </p:spPr>
      </p:pic>
      <p:sp>
        <p:nvSpPr>
          <p:cNvPr id="9228" name="Text Box 12"/>
          <p:cNvSpPr txBox="1">
            <a:spLocks noChangeArrowheads="1"/>
          </p:cNvSpPr>
          <p:nvPr/>
        </p:nvSpPr>
        <p:spPr bwMode="auto">
          <a:xfrm rot="-5400000">
            <a:off x="4679435" y="4939712"/>
            <a:ext cx="369332" cy="1498167"/>
          </a:xfrm>
          <a:prstGeom prst="rect">
            <a:avLst/>
          </a:prstGeom>
          <a:noFill/>
          <a:ln w="9525" algn="ctr">
            <a:noFill/>
            <a:miter lim="800000"/>
            <a:headEnd/>
            <a:tailEnd/>
          </a:ln>
        </p:spPr>
        <p:txBody>
          <a:bodyPr vert="eaVert" wrap="none">
            <a:spAutoFit/>
          </a:bodyPr>
          <a:lstStyle/>
          <a:p>
            <a:pPr algn="ctr"/>
            <a:r>
              <a:rPr lang="en-GB" sz="1200" dirty="0" smtClean="0">
                <a:ea typeface="MS PGothic" pitchFamily="34" charset="-128"/>
              </a:rPr>
              <a:t>CI; </a:t>
            </a:r>
            <a:r>
              <a:rPr lang="en-GB" sz="1200" dirty="0">
                <a:ea typeface="MS PGothic" pitchFamily="34" charset="-128"/>
              </a:rPr>
              <a:t>EU, </a:t>
            </a:r>
            <a:r>
              <a:rPr lang="en-GB" sz="1200" dirty="0" smtClean="0">
                <a:ea typeface="MS PGothic" pitchFamily="34" charset="-128"/>
              </a:rPr>
              <a:t>ELISA</a:t>
            </a:r>
            <a:r>
              <a:rPr lang="en-GB" sz="1200" dirty="0">
                <a:ea typeface="MS PGothic" pitchFamily="34" charset="-128"/>
              </a:rPr>
              <a:t>; </a:t>
            </a:r>
            <a:r>
              <a:rPr lang="en-GB" sz="1200" dirty="0" smtClean="0">
                <a:ea typeface="MS PGothic" pitchFamily="34" charset="-128"/>
              </a:rPr>
              <a:t>GMT</a:t>
            </a:r>
            <a:endParaRPr lang="en-GB" sz="1200" dirty="0">
              <a:ea typeface="MS PGothic" pitchFamily="34"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extBox 12"/>
          <p:cNvSpPr txBox="1">
            <a:spLocks noChangeArrowheads="1"/>
          </p:cNvSpPr>
          <p:nvPr/>
        </p:nvSpPr>
        <p:spPr bwMode="auto">
          <a:xfrm>
            <a:off x="263877" y="4953821"/>
            <a:ext cx="8880123" cy="830975"/>
          </a:xfrm>
          <a:prstGeom prst="rect">
            <a:avLst/>
          </a:prstGeom>
          <a:noFill/>
          <a:ln w="9525">
            <a:noFill/>
            <a:miter lim="800000"/>
            <a:headEnd/>
            <a:tailEnd/>
          </a:ln>
        </p:spPr>
        <p:txBody>
          <a:bodyPr lIns="91415" tIns="45709" rIns="91415" bIns="45709">
            <a:spAutoFit/>
          </a:bodyPr>
          <a:lstStyle/>
          <a:p>
            <a:r>
              <a:rPr lang="es-CL" sz="1600" dirty="0" smtClean="0">
                <a:latin typeface="+mn-lt"/>
              </a:rPr>
              <a:t>Basal DNA </a:t>
            </a:r>
            <a:r>
              <a:rPr lang="es-CL" sz="1600" dirty="0" err="1" smtClean="0">
                <a:latin typeface="+mn-lt"/>
              </a:rPr>
              <a:t>negative</a:t>
            </a:r>
            <a:r>
              <a:rPr lang="es-CL" sz="1600" dirty="0" smtClean="0">
                <a:latin typeface="+mn-lt"/>
              </a:rPr>
              <a:t>  </a:t>
            </a:r>
            <a:endParaRPr lang="es-CL" sz="1600" dirty="0">
              <a:latin typeface="+mn-lt"/>
            </a:endParaRPr>
          </a:p>
          <a:p>
            <a:r>
              <a:rPr lang="es-CL" sz="1600" dirty="0">
                <a:latin typeface="+mn-lt"/>
              </a:rPr>
              <a:t>N = </a:t>
            </a:r>
            <a:r>
              <a:rPr lang="es-CL" sz="1600" dirty="0" err="1" smtClean="0">
                <a:latin typeface="+mn-lt"/>
              </a:rPr>
              <a:t>number</a:t>
            </a:r>
            <a:r>
              <a:rPr lang="es-CL" sz="1600" dirty="0" smtClean="0">
                <a:latin typeface="+mn-lt"/>
              </a:rPr>
              <a:t> of evaluable </a:t>
            </a:r>
            <a:r>
              <a:rPr lang="es-CL" sz="1600" dirty="0" err="1" smtClean="0">
                <a:latin typeface="+mn-lt"/>
              </a:rPr>
              <a:t>women</a:t>
            </a:r>
            <a:r>
              <a:rPr lang="es-CL" sz="1600" dirty="0" smtClean="0">
                <a:latin typeface="+mn-lt"/>
              </a:rPr>
              <a:t> </a:t>
            </a:r>
            <a:endParaRPr lang="es-CL" sz="1600" dirty="0">
              <a:latin typeface="+mn-lt"/>
            </a:endParaRPr>
          </a:p>
          <a:p>
            <a:r>
              <a:rPr lang="es-CL" sz="1600" dirty="0">
                <a:latin typeface="+mn-lt"/>
              </a:rPr>
              <a:t>n = </a:t>
            </a:r>
            <a:r>
              <a:rPr lang="es-CL" sz="1600" dirty="0" err="1" smtClean="0">
                <a:latin typeface="+mn-lt"/>
              </a:rPr>
              <a:t>number</a:t>
            </a:r>
            <a:r>
              <a:rPr lang="es-CL" sz="1600" dirty="0" smtClean="0">
                <a:latin typeface="+mn-lt"/>
              </a:rPr>
              <a:t> of </a:t>
            </a:r>
            <a:r>
              <a:rPr lang="es-CL" sz="1600" dirty="0" err="1" smtClean="0">
                <a:latin typeface="+mn-lt"/>
              </a:rPr>
              <a:t>women</a:t>
            </a:r>
            <a:r>
              <a:rPr lang="es-CL" sz="1600" dirty="0" smtClean="0">
                <a:latin typeface="+mn-lt"/>
              </a:rPr>
              <a:t> at </a:t>
            </a:r>
            <a:r>
              <a:rPr lang="es-CL" sz="1600" dirty="0" err="1" smtClean="0">
                <a:latin typeface="+mn-lt"/>
              </a:rPr>
              <a:t>least</a:t>
            </a:r>
            <a:r>
              <a:rPr lang="es-CL" sz="1600" dirty="0" smtClean="0">
                <a:latin typeface="+mn-lt"/>
              </a:rPr>
              <a:t> </a:t>
            </a:r>
            <a:r>
              <a:rPr lang="es-CL" sz="1600" dirty="0" err="1" smtClean="0">
                <a:latin typeface="+mn-lt"/>
              </a:rPr>
              <a:t>with</a:t>
            </a:r>
            <a:r>
              <a:rPr lang="es-CL" sz="1600" dirty="0" smtClean="0">
                <a:latin typeface="+mn-lt"/>
              </a:rPr>
              <a:t> </a:t>
            </a:r>
            <a:r>
              <a:rPr lang="es-CL" sz="1600" dirty="0" err="1" smtClean="0">
                <a:latin typeface="+mn-lt"/>
              </a:rPr>
              <a:t>one</a:t>
            </a:r>
            <a:r>
              <a:rPr lang="es-CL" sz="1600" dirty="0" smtClean="0">
                <a:latin typeface="+mn-lt"/>
              </a:rPr>
              <a:t> </a:t>
            </a:r>
            <a:r>
              <a:rPr lang="es-CL" sz="1600" dirty="0" err="1" smtClean="0">
                <a:latin typeface="+mn-lt"/>
              </a:rPr>
              <a:t>event</a:t>
            </a:r>
            <a:endParaRPr lang="es-CL" sz="1600" dirty="0">
              <a:latin typeface="+mn-lt"/>
            </a:endParaRPr>
          </a:p>
        </p:txBody>
      </p:sp>
      <p:pic>
        <p:nvPicPr>
          <p:cNvPr id="146435" name="Picture 152" descr="header-callout-long"/>
          <p:cNvPicPr>
            <a:picLocks noChangeAspect="1" noChangeArrowheads="1"/>
          </p:cNvPicPr>
          <p:nvPr/>
        </p:nvPicPr>
        <p:blipFill>
          <a:blip r:embed="rId3" cstate="print"/>
          <a:srcRect/>
          <a:stretch>
            <a:fillRect/>
          </a:stretch>
        </p:blipFill>
        <p:spPr bwMode="auto">
          <a:xfrm>
            <a:off x="4498624" y="566090"/>
            <a:ext cx="4655256" cy="1099708"/>
          </a:xfrm>
          <a:prstGeom prst="rect">
            <a:avLst/>
          </a:prstGeom>
          <a:noFill/>
          <a:ln w="9525">
            <a:noFill/>
            <a:miter lim="800000"/>
            <a:headEnd/>
            <a:tailEnd/>
          </a:ln>
        </p:spPr>
      </p:pic>
      <p:sp>
        <p:nvSpPr>
          <p:cNvPr id="146436" name="Text Box 153"/>
          <p:cNvSpPr txBox="1">
            <a:spLocks noChangeArrowheads="1"/>
          </p:cNvSpPr>
          <p:nvPr/>
        </p:nvSpPr>
        <p:spPr bwMode="auto">
          <a:xfrm>
            <a:off x="4664580" y="1294525"/>
            <a:ext cx="3659570" cy="246221"/>
          </a:xfrm>
          <a:prstGeom prst="rect">
            <a:avLst/>
          </a:prstGeom>
          <a:noFill/>
          <a:ln w="25400">
            <a:noFill/>
            <a:miter lim="800000"/>
            <a:headEnd/>
            <a:tailEnd/>
          </a:ln>
        </p:spPr>
        <p:txBody>
          <a:bodyPr wrap="square" lIns="0" tIns="0" rIns="0" bIns="0">
            <a:spAutoFit/>
          </a:bodyPr>
          <a:lstStyle/>
          <a:p>
            <a:pPr>
              <a:spcBef>
                <a:spcPct val="50000"/>
              </a:spcBef>
            </a:pPr>
            <a:r>
              <a:rPr lang="es-CL" sz="1600" b="1" dirty="0" err="1" smtClean="0">
                <a:latin typeface="Candara" pitchFamily="34" charset="0"/>
                <a:cs typeface="Arial" pitchFamily="34" charset="0"/>
              </a:rPr>
              <a:t>Naïve</a:t>
            </a:r>
            <a:r>
              <a:rPr lang="es-CL" sz="1600" b="1" dirty="0" smtClean="0">
                <a:latin typeface="Candara" pitchFamily="34" charset="0"/>
                <a:cs typeface="Arial" pitchFamily="34" charset="0"/>
              </a:rPr>
              <a:t> </a:t>
            </a:r>
            <a:r>
              <a:rPr lang="es-CL" sz="1600" b="1" dirty="0" err="1" smtClean="0">
                <a:latin typeface="Candara" pitchFamily="34" charset="0"/>
                <a:cs typeface="Arial" pitchFamily="34" charset="0"/>
              </a:rPr>
              <a:t>cohort</a:t>
            </a:r>
            <a:r>
              <a:rPr lang="es-CL" sz="1600" b="1" dirty="0" smtClean="0">
                <a:latin typeface="Candara" pitchFamily="34" charset="0"/>
                <a:cs typeface="Arial" pitchFamily="34" charset="0"/>
              </a:rPr>
              <a:t> </a:t>
            </a:r>
            <a:endParaRPr lang="es-CL" sz="1600" b="1" dirty="0">
              <a:latin typeface="Candara" pitchFamily="34" charset="0"/>
              <a:cs typeface="Arial" pitchFamily="34" charset="0"/>
            </a:endParaRPr>
          </a:p>
        </p:txBody>
      </p:sp>
      <p:graphicFrame>
        <p:nvGraphicFramePr>
          <p:cNvPr id="345218" name="Group 130"/>
          <p:cNvGraphicFramePr>
            <a:graphicFrameLocks noGrp="1"/>
          </p:cNvGraphicFramePr>
          <p:nvPr>
            <p:extLst>
              <p:ext uri="{D42A27DB-BD31-4B8C-83A1-F6EECF244321}">
                <p14:modId xmlns:p14="http://schemas.microsoft.com/office/powerpoint/2010/main" val="2152189539"/>
              </p:ext>
            </p:extLst>
          </p:nvPr>
        </p:nvGraphicFramePr>
        <p:xfrm>
          <a:off x="321735" y="2095824"/>
          <a:ext cx="8520386" cy="2774585"/>
        </p:xfrm>
        <a:graphic>
          <a:graphicData uri="http://schemas.openxmlformats.org/drawingml/2006/table">
            <a:tbl>
              <a:tblPr firstRow="1">
                <a:tableStyleId>{5C22544A-7EE6-4342-B048-85BDC9FD1C3A}</a:tableStyleId>
              </a:tblPr>
              <a:tblGrid>
                <a:gridCol w="2713725"/>
                <a:gridCol w="1288722"/>
                <a:gridCol w="1140596"/>
                <a:gridCol w="1137631"/>
                <a:gridCol w="2239712"/>
              </a:tblGrid>
              <a:tr h="335381">
                <a:tc rowSpan="2">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HPV type</a:t>
                      </a:r>
                      <a:endParaRPr kumimoji="0" lang="en-US" sz="1800" b="1" i="0" u="none" strike="noStrike" cap="none" normalizeH="0" baseline="0" dirty="0" smtClean="0">
                        <a:ln>
                          <a:noFill/>
                        </a:ln>
                        <a:solidFill>
                          <a:srgbClr val="FFFFFF"/>
                        </a:solidFill>
                        <a:effectLst/>
                        <a:latin typeface="Arial" pitchFamily="34" charset="0"/>
                        <a:ea typeface="ＭＳ Ｐゴシック" pitchFamily="-111" charset="-128"/>
                      </a:endParaRPr>
                    </a:p>
                  </a:txBody>
                  <a:tcPr anchor="ctr" horzOverflow="overflow"/>
                </a:tc>
                <a:tc rowSpan="2">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AR" sz="1800" u="none" strike="noStrike" cap="none" normalizeH="0" baseline="0" dirty="0" err="1" smtClean="0">
                          <a:ln>
                            <a:noFill/>
                          </a:ln>
                          <a:effectLst/>
                        </a:rPr>
                        <a:t>Group</a:t>
                      </a:r>
                      <a:endParaRPr kumimoji="0" lang="en-US" sz="1800" b="1" i="0" u="none" strike="noStrike" cap="none" normalizeH="0" baseline="0" dirty="0" smtClean="0">
                        <a:ln>
                          <a:noFill/>
                        </a:ln>
                        <a:solidFill>
                          <a:srgbClr val="FFFFFF"/>
                        </a:solidFill>
                        <a:effectLst/>
                        <a:latin typeface="Arial" pitchFamily="34" charset="0"/>
                        <a:ea typeface="ＭＳ Ｐゴシック" pitchFamily="-111" charset="-128"/>
                      </a:endParaRPr>
                    </a:p>
                  </a:txBody>
                  <a:tcPr anchor="ctr" horzOverflow="overflow"/>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lt1"/>
                          </a:solidFill>
                          <a:effectLst/>
                          <a:latin typeface="+mn-lt"/>
                          <a:ea typeface="+mn-ea"/>
                        </a:rPr>
                        <a:t>End of the study</a:t>
                      </a:r>
                      <a:endParaRPr kumimoji="0" lang="en-US" sz="1600" b="1" i="0" u="none" strike="noStrike" cap="none" normalizeH="0" baseline="0" dirty="0" smtClean="0">
                        <a:ln>
                          <a:noFill/>
                        </a:ln>
                        <a:solidFill>
                          <a:srgbClr val="FFFFFF"/>
                        </a:solidFill>
                        <a:effectLst/>
                        <a:latin typeface="Arial" pitchFamily="34" charset="0"/>
                        <a:ea typeface="ＭＳ Ｐゴシック" pitchFamily="-111" charset="-128"/>
                      </a:endParaRPr>
                    </a:p>
                  </a:txBody>
                  <a:tcPr anchor="ctr" horzOverflow="overflow"/>
                </a:tc>
                <a:tc hMerge="1">
                  <a:txBody>
                    <a:bodyPr/>
                    <a:lstStyle/>
                    <a:p>
                      <a:endParaRPr lang="en-GB"/>
                    </a:p>
                  </a:txBody>
                  <a:tcPr/>
                </a:tc>
                <a:tc hMerge="1">
                  <a:txBody>
                    <a:bodyPr/>
                    <a:lstStyle/>
                    <a:p>
                      <a:endParaRPr lang="en-GB"/>
                    </a:p>
                  </a:txBody>
                  <a:tcPr/>
                </a:tc>
              </a:tr>
              <a:tr h="640080">
                <a:tc vMerge="1">
                  <a:txBody>
                    <a:bodyPr/>
                    <a:lstStyle/>
                    <a:p>
                      <a:endParaRPr lang="en-GB"/>
                    </a:p>
                  </a:txBody>
                  <a:tcPr/>
                </a:tc>
                <a:tc vMerge="1">
                  <a:txBody>
                    <a:bodyPr/>
                    <a:lstStyle/>
                    <a:p>
                      <a:endParaRPr lang="en-GB"/>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solidFill>
                            <a:schemeClr val="bg1"/>
                          </a:solidFill>
                          <a:effectLst/>
                        </a:rPr>
                        <a:t>N</a:t>
                      </a:r>
                      <a:endParaRPr kumimoji="0" lang="en-US" sz="1800" b="1" i="0" u="none" strike="noStrike" cap="none" normalizeH="0" baseline="0" dirty="0" smtClean="0">
                        <a:ln>
                          <a:noFill/>
                        </a:ln>
                        <a:solidFill>
                          <a:schemeClr val="bg1"/>
                        </a:solidFill>
                        <a:effectLst/>
                        <a:latin typeface="Arial" pitchFamily="34" charset="0"/>
                        <a:ea typeface="ＭＳ Ｐゴシック" pitchFamily="-111" charset="-128"/>
                      </a:endParaRPr>
                    </a:p>
                  </a:txBody>
                  <a:tcPr anchor="ctr" horzOverflow="overflow">
                    <a:solidFill>
                      <a:schemeClr val="accent2">
                        <a:lumMod val="7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solidFill>
                            <a:schemeClr val="bg1"/>
                          </a:solidFill>
                          <a:effectLst/>
                        </a:rPr>
                        <a:t>n</a:t>
                      </a:r>
                      <a:endParaRPr kumimoji="0" lang="en-US" sz="1800" b="1" i="0" u="none" strike="noStrike" cap="none" normalizeH="0" baseline="0" dirty="0" smtClean="0">
                        <a:ln>
                          <a:noFill/>
                        </a:ln>
                        <a:solidFill>
                          <a:schemeClr val="bg1"/>
                        </a:solidFill>
                        <a:effectLst/>
                        <a:latin typeface="Arial" pitchFamily="34" charset="0"/>
                        <a:ea typeface="ＭＳ Ｐゴシック" pitchFamily="-111" charset="-128"/>
                      </a:endParaRPr>
                    </a:p>
                  </a:txBody>
                  <a:tcPr anchor="ctr" horzOverflow="overflow">
                    <a:solidFill>
                      <a:schemeClr val="accent2">
                        <a:lumMod val="7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solidFill>
                            <a:schemeClr val="bg1"/>
                          </a:solidFill>
                          <a:effectLst/>
                        </a:rPr>
                        <a:t>Efficacy % </a:t>
                      </a:r>
                      <a:br>
                        <a:rPr kumimoji="0" lang="en-US" sz="1800" u="none" strike="noStrike" cap="none" normalizeH="0" baseline="0" dirty="0" smtClean="0">
                          <a:ln>
                            <a:noFill/>
                          </a:ln>
                          <a:solidFill>
                            <a:schemeClr val="bg1"/>
                          </a:solidFill>
                          <a:effectLst/>
                        </a:rPr>
                      </a:br>
                      <a:r>
                        <a:rPr kumimoji="0" lang="en-US" sz="1800" u="none" strike="noStrike" cap="none" normalizeH="0" baseline="0" dirty="0" smtClean="0">
                          <a:ln>
                            <a:noFill/>
                          </a:ln>
                          <a:solidFill>
                            <a:schemeClr val="bg1"/>
                          </a:solidFill>
                          <a:effectLst/>
                        </a:rPr>
                        <a:t>CI 95% </a:t>
                      </a:r>
                      <a:endParaRPr kumimoji="0" lang="en-US" sz="1800" b="1" i="0" u="none" strike="noStrike" cap="none" normalizeH="0" baseline="0" dirty="0" smtClean="0">
                        <a:ln>
                          <a:noFill/>
                        </a:ln>
                        <a:solidFill>
                          <a:schemeClr val="bg1"/>
                        </a:solidFill>
                        <a:effectLst/>
                        <a:latin typeface="Arial" pitchFamily="34" charset="0"/>
                        <a:ea typeface="ＭＳ Ｐゴシック" pitchFamily="-111" charset="-128"/>
                      </a:endParaRPr>
                    </a:p>
                  </a:txBody>
                  <a:tcPr anchor="ctr" horzOverflow="overflow">
                    <a:solidFill>
                      <a:schemeClr val="accent2">
                        <a:lumMod val="75000"/>
                      </a:schemeClr>
                    </a:solidFill>
                  </a:tcPr>
                </a:tc>
              </a:tr>
              <a:tr h="274320">
                <a:tc rowSpan="2">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rPr>
                        <a:t>HPV-31</a:t>
                      </a:r>
                      <a:endParaRPr kumimoji="0" lang="en-US" sz="1600" b="1" i="0" u="none" strike="noStrike" cap="none" normalizeH="0" baseline="0" dirty="0" smtClean="0">
                        <a:ln>
                          <a:noFill/>
                        </a:ln>
                        <a:solidFill>
                          <a:schemeClr val="tx1"/>
                        </a:solidFill>
                        <a:effectLst/>
                        <a:latin typeface="Arial" pitchFamily="34" charset="0"/>
                        <a:ea typeface="ＭＳ Ｐゴシック" pitchFamily="-111" charset="-128"/>
                      </a:endParaRPr>
                    </a:p>
                  </a:txBody>
                  <a:tcPr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rPr>
                        <a:t>Vaccine</a:t>
                      </a:r>
                      <a:endParaRPr kumimoji="0" lang="en-US" sz="1200" b="0" i="0" u="none" strike="noStrike" cap="none" normalizeH="0" baseline="0" dirty="0" smtClean="0">
                        <a:ln>
                          <a:noFill/>
                        </a:ln>
                        <a:solidFill>
                          <a:srgbClr val="000056"/>
                        </a:solidFill>
                        <a:effectLst/>
                        <a:latin typeface="Arial" pitchFamily="34" charset="0"/>
                        <a:ea typeface="ＭＳ Ｐゴシック" pitchFamily="-111" charset="-128"/>
                      </a:endParaRPr>
                    </a:p>
                  </a:txBody>
                  <a:tcPr marL="36000" marR="36000"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smtClean="0">
                          <a:ln>
                            <a:noFill/>
                          </a:ln>
                          <a:effectLst/>
                        </a:rPr>
                        <a:t>5466</a:t>
                      </a:r>
                      <a:endParaRPr kumimoji="0" lang="en-US" sz="1200" b="0" i="0" u="none" strike="noStrike" cap="none" normalizeH="0" baseline="0" smtClean="0">
                        <a:ln>
                          <a:noFill/>
                        </a:ln>
                        <a:solidFill>
                          <a:schemeClr val="tx1"/>
                        </a:solidFill>
                        <a:effectLst/>
                        <a:latin typeface="Arial" pitchFamily="34" charset="0"/>
                        <a:ea typeface="ＭＳ Ｐゴシック" pitchFamily="-111" charset="-128"/>
                      </a:endParaRPr>
                    </a:p>
                  </a:txBody>
                  <a:tcPr marL="36000" marR="3600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smtClean="0">
                          <a:ln>
                            <a:noFill/>
                          </a:ln>
                          <a:effectLst/>
                        </a:rPr>
                        <a:t>2</a:t>
                      </a:r>
                      <a:endParaRPr kumimoji="0" lang="en-US" sz="1200" b="0" i="0" u="none" strike="noStrike" cap="none" normalizeH="0" baseline="0" smtClean="0">
                        <a:ln>
                          <a:noFill/>
                        </a:ln>
                        <a:solidFill>
                          <a:schemeClr val="tx1"/>
                        </a:solidFill>
                        <a:effectLst/>
                        <a:latin typeface="Arial" pitchFamily="34" charset="0"/>
                        <a:ea typeface="ＭＳ Ｐゴシック" pitchFamily="-111" charset="-128"/>
                      </a:endParaRPr>
                    </a:p>
                  </a:txBody>
                  <a:tcPr marL="36000" marR="36000" anchor="ctr" horzOverflow="overflow"/>
                </a:tc>
                <a:tc row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effectLst/>
                        </a:rPr>
                        <a:t>89.4</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smtClean="0">
                          <a:ln>
                            <a:noFill/>
                          </a:ln>
                          <a:effectLst/>
                        </a:rPr>
                        <a:t>(65.5, 97.9)</a:t>
                      </a:r>
                      <a:r>
                        <a:rPr lang="en-US" sz="1800" kern="1200" dirty="0" smtClean="0"/>
                        <a:t> </a:t>
                      </a:r>
                      <a:endParaRPr kumimoji="0" lang="en-US" sz="1400" b="0" i="1" u="none" strike="noStrike" cap="none" normalizeH="0" baseline="0" dirty="0" smtClean="0">
                        <a:ln>
                          <a:noFill/>
                        </a:ln>
                        <a:solidFill>
                          <a:schemeClr val="tx1"/>
                        </a:solidFill>
                        <a:effectLst/>
                        <a:latin typeface="Arial" pitchFamily="34" charset="0"/>
                        <a:ea typeface="ＭＳ Ｐゴシック" pitchFamily="-111" charset="-128"/>
                      </a:endParaRPr>
                    </a:p>
                  </a:txBody>
                  <a:tcPr marL="36000" marR="36000" anchor="ctr" horzOverflow="overflow"/>
                </a:tc>
              </a:tr>
              <a:tr h="365760">
                <a:tc vMerge="1">
                  <a:txBody>
                    <a:bodyPr/>
                    <a:lstStyle/>
                    <a:p>
                      <a:endParaRPr lang="en-GB"/>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rPr>
                        <a:t>Control</a:t>
                      </a:r>
                      <a:endParaRPr kumimoji="0" lang="en-US" sz="1200" b="0" i="0" u="none" strike="noStrike" cap="none" normalizeH="0" baseline="0" dirty="0" smtClean="0">
                        <a:ln>
                          <a:noFill/>
                        </a:ln>
                        <a:solidFill>
                          <a:srgbClr val="000056"/>
                        </a:solidFill>
                        <a:effectLst/>
                        <a:latin typeface="Arial" pitchFamily="34" charset="0"/>
                        <a:ea typeface="ＭＳ Ｐゴシック" pitchFamily="-111" charset="-128"/>
                      </a:endParaRPr>
                    </a:p>
                  </a:txBody>
                  <a:tcPr marL="36000" marR="36000"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smtClean="0">
                          <a:ln>
                            <a:noFill/>
                          </a:ln>
                          <a:effectLst/>
                        </a:rPr>
                        <a:t>5452</a:t>
                      </a:r>
                      <a:endParaRPr kumimoji="0" lang="en-US" sz="1200" b="0" i="0" u="none" strike="noStrike" cap="none" normalizeH="0" baseline="0" smtClean="0">
                        <a:ln>
                          <a:noFill/>
                        </a:ln>
                        <a:solidFill>
                          <a:schemeClr val="tx1"/>
                        </a:solidFill>
                        <a:effectLst/>
                        <a:latin typeface="Arial" pitchFamily="34" charset="0"/>
                        <a:ea typeface="ＭＳ Ｐゴシック" pitchFamily="-111" charset="-128"/>
                      </a:endParaRPr>
                    </a:p>
                  </a:txBody>
                  <a:tcPr marL="36000" marR="36000"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smtClean="0">
                          <a:ln>
                            <a:noFill/>
                          </a:ln>
                          <a:effectLst/>
                        </a:rPr>
                        <a:t>25</a:t>
                      </a:r>
                      <a:endParaRPr kumimoji="0" lang="en-US" sz="1200" b="0" i="0" u="none" strike="noStrike" cap="none" normalizeH="0" baseline="0" smtClean="0">
                        <a:ln>
                          <a:noFill/>
                        </a:ln>
                        <a:solidFill>
                          <a:schemeClr val="tx1"/>
                        </a:solidFill>
                        <a:effectLst/>
                        <a:latin typeface="Arial" pitchFamily="34" charset="0"/>
                        <a:ea typeface="ＭＳ Ｐゴシック" pitchFamily="-111" charset="-128"/>
                      </a:endParaRPr>
                    </a:p>
                  </a:txBody>
                  <a:tcPr marL="36000" marR="36000" horzOverflow="overflow"/>
                </a:tc>
                <a:tc vMerge="1">
                  <a:txBody>
                    <a:bodyPr/>
                    <a:lstStyle/>
                    <a:p>
                      <a:endParaRPr lang="en-GB"/>
                    </a:p>
                  </a:txBody>
                  <a:tcPr/>
                </a:tc>
              </a:tr>
              <a:tr h="274320">
                <a:tc rowSpan="2">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rPr>
                        <a:t>HPV-33</a:t>
                      </a:r>
                      <a:endParaRPr kumimoji="0" lang="en-US" sz="1600" b="1" i="0" u="none" strike="noStrike" cap="none" normalizeH="0" baseline="0" dirty="0" smtClean="0">
                        <a:ln>
                          <a:noFill/>
                        </a:ln>
                        <a:solidFill>
                          <a:schemeClr val="tx1"/>
                        </a:solidFill>
                        <a:effectLst/>
                        <a:latin typeface="Arial" pitchFamily="34" charset="0"/>
                        <a:ea typeface="ＭＳ Ｐゴシック" pitchFamily="-111" charset="-128"/>
                      </a:endParaRPr>
                    </a:p>
                  </a:txBody>
                  <a:tcPr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dk1"/>
                          </a:solidFill>
                          <a:effectLst/>
                          <a:latin typeface="+mn-lt"/>
                          <a:ea typeface="+mn-ea"/>
                        </a:rPr>
                        <a:t>Vaccine</a:t>
                      </a:r>
                      <a:endParaRPr kumimoji="0" lang="en-US" sz="1200" b="0" i="0" u="none" strike="noStrike" cap="none" normalizeH="0" baseline="0" dirty="0" smtClean="0">
                        <a:ln>
                          <a:noFill/>
                        </a:ln>
                        <a:solidFill>
                          <a:srgbClr val="000056"/>
                        </a:solidFill>
                        <a:effectLst/>
                        <a:latin typeface="Arial" pitchFamily="34" charset="0"/>
                        <a:ea typeface="ＭＳ Ｐゴシック" pitchFamily="-111" charset="-128"/>
                      </a:endParaRPr>
                    </a:p>
                  </a:txBody>
                  <a:tcPr marL="36000" marR="36000"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smtClean="0">
                          <a:ln>
                            <a:noFill/>
                          </a:ln>
                          <a:effectLst/>
                        </a:rPr>
                        <a:t>5466</a:t>
                      </a:r>
                      <a:endParaRPr kumimoji="0" lang="en-US" sz="1200" b="0" i="0" u="none" strike="noStrike" cap="none" normalizeH="0" baseline="0" smtClean="0">
                        <a:ln>
                          <a:noFill/>
                        </a:ln>
                        <a:solidFill>
                          <a:schemeClr val="tx1"/>
                        </a:solidFill>
                        <a:effectLst/>
                        <a:latin typeface="Arial" pitchFamily="34" charset="0"/>
                        <a:ea typeface="ＭＳ Ｐゴシック" pitchFamily="-111" charset="-128"/>
                      </a:endParaRPr>
                    </a:p>
                  </a:txBody>
                  <a:tcPr marL="36000" marR="36000"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smtClean="0">
                          <a:ln>
                            <a:noFill/>
                          </a:ln>
                          <a:effectLst/>
                        </a:rPr>
                        <a:t>5</a:t>
                      </a:r>
                      <a:endParaRPr kumimoji="0" lang="en-US" sz="1200" b="0" i="0" u="none" strike="noStrike" cap="none" normalizeH="0" baseline="0" smtClean="0">
                        <a:ln>
                          <a:noFill/>
                        </a:ln>
                        <a:solidFill>
                          <a:schemeClr val="tx1"/>
                        </a:solidFill>
                        <a:effectLst/>
                        <a:latin typeface="Arial" pitchFamily="34" charset="0"/>
                        <a:ea typeface="ＭＳ Ｐゴシック" pitchFamily="-111" charset="-128"/>
                      </a:endParaRPr>
                    </a:p>
                  </a:txBody>
                  <a:tcPr marL="36000" marR="36000" horzOverflow="overflow"/>
                </a:tc>
                <a:tc row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effectLst/>
                        </a:rPr>
                        <a:t>82.3</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smtClean="0">
                          <a:ln>
                            <a:noFill/>
                          </a:ln>
                          <a:effectLst/>
                        </a:rPr>
                        <a:t>(53.4, 94.7) </a:t>
                      </a:r>
                      <a:endParaRPr kumimoji="0" lang="en-US" sz="1400" b="1" i="0" u="none" strike="noStrike" kern="1200" cap="none" normalizeH="0" baseline="0" dirty="0" smtClean="0">
                        <a:ln>
                          <a:noFill/>
                        </a:ln>
                        <a:solidFill>
                          <a:schemeClr val="tx1"/>
                        </a:solidFill>
                        <a:effectLst/>
                        <a:latin typeface="Arial" pitchFamily="34" charset="0"/>
                        <a:ea typeface="ＭＳ Ｐゴシック" pitchFamily="-111" charset="-128"/>
                        <a:cs typeface="+mn-cs"/>
                      </a:endParaRPr>
                    </a:p>
                  </a:txBody>
                  <a:tcPr marL="36000" marR="36000" anchor="ctr" horzOverflow="overflow"/>
                </a:tc>
              </a:tr>
              <a:tr h="305202">
                <a:tc vMerge="1">
                  <a:txBody>
                    <a:bodyPr/>
                    <a:lstStyle/>
                    <a:p>
                      <a:endParaRPr lang="en-GB"/>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rPr>
                        <a:t>Control</a:t>
                      </a:r>
                      <a:endParaRPr kumimoji="0" lang="en-US" sz="1200" b="0" i="0" u="none" strike="noStrike" cap="none" normalizeH="0" baseline="0" dirty="0" smtClean="0">
                        <a:ln>
                          <a:noFill/>
                        </a:ln>
                        <a:solidFill>
                          <a:srgbClr val="000056"/>
                        </a:solidFill>
                        <a:effectLst/>
                        <a:latin typeface="Arial" pitchFamily="34" charset="0"/>
                        <a:ea typeface="ＭＳ Ｐゴシック" pitchFamily="-111" charset="-128"/>
                      </a:endParaRPr>
                    </a:p>
                  </a:txBody>
                  <a:tcPr marL="36000" marR="36000"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smtClean="0">
                          <a:ln>
                            <a:noFill/>
                          </a:ln>
                          <a:effectLst/>
                        </a:rPr>
                        <a:t>5452</a:t>
                      </a:r>
                      <a:endParaRPr kumimoji="0" lang="en-US" sz="1200" b="0" i="0" u="none" strike="noStrike" cap="none" normalizeH="0" baseline="0" smtClean="0">
                        <a:ln>
                          <a:noFill/>
                        </a:ln>
                        <a:solidFill>
                          <a:schemeClr val="tx1"/>
                        </a:solidFill>
                        <a:effectLst/>
                        <a:latin typeface="Arial" pitchFamily="34" charset="0"/>
                        <a:ea typeface="ＭＳ Ｐゴシック" pitchFamily="-111" charset="-128"/>
                      </a:endParaRPr>
                    </a:p>
                  </a:txBody>
                  <a:tcPr marL="36000" marR="36000"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smtClean="0">
                          <a:ln>
                            <a:noFill/>
                          </a:ln>
                          <a:effectLst/>
                        </a:rPr>
                        <a:t>24</a:t>
                      </a:r>
                      <a:endParaRPr kumimoji="0" lang="en-US" sz="1200" b="0" i="0" u="none" strike="noStrike" cap="none" normalizeH="0" baseline="0" smtClean="0">
                        <a:ln>
                          <a:noFill/>
                        </a:ln>
                        <a:solidFill>
                          <a:schemeClr val="tx1"/>
                        </a:solidFill>
                        <a:effectLst/>
                        <a:latin typeface="Arial" pitchFamily="34" charset="0"/>
                        <a:ea typeface="ＭＳ Ｐゴシック" pitchFamily="-111" charset="-128"/>
                      </a:endParaRPr>
                    </a:p>
                  </a:txBody>
                  <a:tcPr marL="36000" marR="36000" horzOverflow="overflow"/>
                </a:tc>
                <a:tc vMerge="1">
                  <a:txBody>
                    <a:bodyPr/>
                    <a:lstStyle/>
                    <a:p>
                      <a:endParaRPr lang="en-GB"/>
                    </a:p>
                  </a:txBody>
                  <a:tcPr/>
                </a:tc>
              </a:tr>
              <a:tr h="274320">
                <a:tc rowSpan="2">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rPr>
                        <a:t>HPV-45</a:t>
                      </a:r>
                      <a:endParaRPr kumimoji="0" lang="en-US" sz="1600" b="1" i="0" u="none" strike="noStrike" cap="none" normalizeH="0" baseline="0" dirty="0" smtClean="0">
                        <a:ln>
                          <a:noFill/>
                        </a:ln>
                        <a:solidFill>
                          <a:schemeClr val="tx1"/>
                        </a:solidFill>
                        <a:effectLst/>
                        <a:latin typeface="Arial" pitchFamily="34" charset="0"/>
                        <a:ea typeface="ＭＳ Ｐゴシック" pitchFamily="-111" charset="-128"/>
                      </a:endParaRPr>
                    </a:p>
                  </a:txBody>
                  <a:tcPr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rPr>
                        <a:t>Vaccine</a:t>
                      </a:r>
                      <a:endParaRPr kumimoji="0" lang="en-US" sz="1200" b="0" i="0" u="none" strike="noStrike" cap="none" normalizeH="0" baseline="0" dirty="0" smtClean="0">
                        <a:ln>
                          <a:noFill/>
                        </a:ln>
                        <a:solidFill>
                          <a:srgbClr val="000056"/>
                        </a:solidFill>
                        <a:effectLst/>
                        <a:latin typeface="Arial" pitchFamily="34" charset="0"/>
                        <a:ea typeface="ＭＳ Ｐゴシック" pitchFamily="-111" charset="-128"/>
                      </a:endParaRPr>
                    </a:p>
                  </a:txBody>
                  <a:tcPr marL="36000" marR="36000"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smtClean="0">
                          <a:ln>
                            <a:noFill/>
                          </a:ln>
                          <a:effectLst/>
                        </a:rPr>
                        <a:t>5466</a:t>
                      </a:r>
                      <a:endParaRPr kumimoji="0" lang="en-US" sz="1200" b="0" i="0" u="none" strike="noStrike" cap="none" normalizeH="0" baseline="0" smtClean="0">
                        <a:ln>
                          <a:noFill/>
                        </a:ln>
                        <a:solidFill>
                          <a:schemeClr val="tx1"/>
                        </a:solidFill>
                        <a:effectLst/>
                        <a:latin typeface="Arial" pitchFamily="34" charset="0"/>
                        <a:ea typeface="ＭＳ Ｐゴシック" pitchFamily="-111" charset="-128"/>
                      </a:endParaRPr>
                    </a:p>
                  </a:txBody>
                  <a:tcPr marL="36000" marR="36000"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smtClean="0">
                          <a:ln>
                            <a:noFill/>
                          </a:ln>
                          <a:effectLst/>
                        </a:rPr>
                        <a:t>0</a:t>
                      </a:r>
                      <a:endParaRPr kumimoji="0" lang="en-US" sz="1200" b="0" i="0" u="none" strike="noStrike" cap="none" normalizeH="0" baseline="0" smtClean="0">
                        <a:ln>
                          <a:noFill/>
                        </a:ln>
                        <a:solidFill>
                          <a:schemeClr val="tx1"/>
                        </a:solidFill>
                        <a:effectLst/>
                        <a:latin typeface="Arial" pitchFamily="34" charset="0"/>
                        <a:ea typeface="ＭＳ Ｐゴシック" pitchFamily="-111" charset="-128"/>
                      </a:endParaRPr>
                    </a:p>
                  </a:txBody>
                  <a:tcPr marL="36000" marR="36000" horzOverflow="overflow"/>
                </a:tc>
                <a:tc row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effectLst/>
                        </a:rPr>
                        <a:t>100.0</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(41.7; 100.0)</a:t>
                      </a:r>
                      <a:endParaRPr kumimoji="0" lang="en-US" sz="1400" b="0" i="1" u="none" strike="noStrike" cap="none" normalizeH="0" baseline="0" dirty="0" smtClean="0">
                        <a:ln>
                          <a:noFill/>
                        </a:ln>
                        <a:solidFill>
                          <a:schemeClr val="tx1"/>
                        </a:solidFill>
                        <a:effectLst/>
                        <a:latin typeface="Arial" pitchFamily="34" charset="0"/>
                        <a:ea typeface="ＭＳ Ｐゴシック" pitchFamily="-111" charset="-128"/>
                      </a:endParaRPr>
                    </a:p>
                  </a:txBody>
                  <a:tcPr marL="36000" marR="36000" anchor="ctr" horzOverflow="overflow"/>
                </a:tc>
              </a:tr>
              <a:tr h="305202">
                <a:tc vMerge="1">
                  <a:txBody>
                    <a:bodyPr/>
                    <a:lstStyle/>
                    <a:p>
                      <a:endParaRPr lang="en-GB"/>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rPr>
                        <a:t>Control</a:t>
                      </a:r>
                      <a:endParaRPr kumimoji="0" lang="en-US" sz="1200" b="0" i="0" u="none" strike="noStrike" cap="none" normalizeH="0" baseline="0" dirty="0" smtClean="0">
                        <a:ln>
                          <a:noFill/>
                        </a:ln>
                        <a:solidFill>
                          <a:srgbClr val="000056"/>
                        </a:solidFill>
                        <a:effectLst/>
                        <a:latin typeface="Arial" pitchFamily="34" charset="0"/>
                        <a:ea typeface="ＭＳ Ｐゴシック" pitchFamily="-111" charset="-128"/>
                      </a:endParaRPr>
                    </a:p>
                  </a:txBody>
                  <a:tcPr marL="36000" marR="36000"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smtClean="0">
                          <a:ln>
                            <a:noFill/>
                          </a:ln>
                          <a:effectLst/>
                        </a:rPr>
                        <a:t>5452</a:t>
                      </a:r>
                      <a:endParaRPr kumimoji="0" lang="en-US" sz="1200" b="0" i="0" u="none" strike="noStrike" cap="none" normalizeH="0" baseline="0" smtClean="0">
                        <a:ln>
                          <a:noFill/>
                        </a:ln>
                        <a:solidFill>
                          <a:schemeClr val="tx1"/>
                        </a:solidFill>
                        <a:effectLst/>
                        <a:latin typeface="Arial" pitchFamily="34" charset="0"/>
                        <a:ea typeface="ＭＳ Ｐゴシック" pitchFamily="-111" charset="-128"/>
                      </a:endParaRPr>
                    </a:p>
                  </a:txBody>
                  <a:tcPr marL="36000" marR="36000"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rPr>
                        <a:t>8</a:t>
                      </a:r>
                      <a:endParaRPr kumimoji="0" lang="en-US" sz="1200" b="0" i="0" u="none" strike="noStrike" cap="none" normalizeH="0" baseline="0" dirty="0" smtClean="0">
                        <a:ln>
                          <a:noFill/>
                        </a:ln>
                        <a:solidFill>
                          <a:schemeClr val="tx1"/>
                        </a:solidFill>
                        <a:effectLst/>
                        <a:latin typeface="Arial" pitchFamily="34" charset="0"/>
                        <a:ea typeface="ＭＳ Ｐゴシック" pitchFamily="-111" charset="-128"/>
                      </a:endParaRPr>
                    </a:p>
                  </a:txBody>
                  <a:tcPr marL="36000" marR="36000" horzOverflow="overflow"/>
                </a:tc>
                <a:tc vMerge="1">
                  <a:txBody>
                    <a:bodyPr/>
                    <a:lstStyle/>
                    <a:p>
                      <a:endParaRPr lang="en-GB"/>
                    </a:p>
                  </a:txBody>
                  <a:tcPr/>
                </a:tc>
              </a:tr>
            </a:tbl>
          </a:graphicData>
        </a:graphic>
      </p:graphicFrame>
      <p:sp>
        <p:nvSpPr>
          <p:cNvPr id="146494" name="Text Box 209"/>
          <p:cNvSpPr txBox="1">
            <a:spLocks noChangeArrowheads="1"/>
          </p:cNvSpPr>
          <p:nvPr/>
        </p:nvSpPr>
        <p:spPr bwMode="auto">
          <a:xfrm>
            <a:off x="431804" y="1580465"/>
            <a:ext cx="7892345" cy="730728"/>
          </a:xfrm>
          <a:prstGeom prst="rect">
            <a:avLst/>
          </a:prstGeom>
          <a:noFill/>
          <a:ln w="76200">
            <a:noFill/>
            <a:miter lim="800000"/>
            <a:headEnd/>
            <a:tailEnd/>
          </a:ln>
        </p:spPr>
        <p:txBody>
          <a:bodyPr lIns="82276" tIns="36566" rIns="82276" bIns="36566">
            <a:spAutoFit/>
          </a:bodyPr>
          <a:lstStyle/>
          <a:p>
            <a:r>
              <a:rPr lang="en-GB" sz="2100" dirty="0" smtClean="0">
                <a:latin typeface="+mn-lt"/>
                <a:cs typeface="Arial" panose="020B0604020202020204" pitchFamily="34" charset="0"/>
              </a:rPr>
              <a:t>End of the study (44 months)</a:t>
            </a:r>
            <a:endParaRPr lang="en-GB" sz="2100" dirty="0">
              <a:latin typeface="+mn-lt"/>
              <a:cs typeface="Arial" panose="020B0604020202020204" pitchFamily="34" charset="0"/>
            </a:endParaRPr>
          </a:p>
          <a:p>
            <a:endParaRPr lang="en-GB" sz="2100" dirty="0">
              <a:solidFill>
                <a:schemeClr val="accent1"/>
              </a:solidFill>
              <a:latin typeface="+mn-lt"/>
              <a:cs typeface="Arial" panose="020B0604020202020204" pitchFamily="34" charset="0"/>
            </a:endParaRPr>
          </a:p>
        </p:txBody>
      </p:sp>
      <p:sp>
        <p:nvSpPr>
          <p:cNvPr id="146495" name="Rectangle 9"/>
          <p:cNvSpPr>
            <a:spLocks noChangeArrowheads="1"/>
          </p:cNvSpPr>
          <p:nvPr/>
        </p:nvSpPr>
        <p:spPr bwMode="auto">
          <a:xfrm>
            <a:off x="6516216" y="6453336"/>
            <a:ext cx="2520732" cy="190300"/>
          </a:xfrm>
          <a:prstGeom prst="rect">
            <a:avLst/>
          </a:prstGeom>
          <a:noFill/>
          <a:ln w="9525">
            <a:noFill/>
            <a:miter lim="800000"/>
            <a:headEnd/>
            <a:tailEnd/>
          </a:ln>
        </p:spPr>
        <p:txBody>
          <a:bodyPr wrap="square" lIns="81272" tIns="40636" rIns="81272" bIns="40636">
            <a:spAutoFit/>
          </a:bodyPr>
          <a:lstStyle/>
          <a:p>
            <a:pPr marL="201773" indent="-201773">
              <a:lnSpc>
                <a:spcPct val="60000"/>
              </a:lnSpc>
              <a:spcAft>
                <a:spcPct val="50000"/>
              </a:spcAft>
              <a:buClr>
                <a:srgbClr val="FF6623"/>
              </a:buClr>
              <a:buSzPct val="100000"/>
            </a:pPr>
            <a:r>
              <a:rPr lang="fr-FR" sz="1050" dirty="0">
                <a:latin typeface="Candara" pitchFamily="34" charset="0"/>
                <a:ea typeface="ＭＳ Ｐゴシック" charset="-128"/>
                <a:cs typeface="Arial" pitchFamily="34" charset="0"/>
              </a:rPr>
              <a:t>Wheeler et al. Lancet </a:t>
            </a:r>
            <a:r>
              <a:rPr lang="fr-FR" sz="1050" dirty="0" err="1">
                <a:latin typeface="Candara" pitchFamily="34" charset="0"/>
                <a:ea typeface="ＭＳ Ｐゴシック" charset="-128"/>
                <a:cs typeface="Arial" pitchFamily="34" charset="0"/>
              </a:rPr>
              <a:t>oncol</a:t>
            </a:r>
            <a:r>
              <a:rPr lang="fr-FR" sz="1050" dirty="0">
                <a:latin typeface="Candara" pitchFamily="34" charset="0"/>
                <a:ea typeface="ＭＳ Ｐゴシック" charset="-128"/>
                <a:cs typeface="Arial" pitchFamily="34" charset="0"/>
              </a:rPr>
              <a:t> 2012</a:t>
            </a:r>
          </a:p>
        </p:txBody>
      </p:sp>
      <p:sp>
        <p:nvSpPr>
          <p:cNvPr id="9" name="Rectangle 184"/>
          <p:cNvSpPr>
            <a:spLocks noChangeArrowheads="1"/>
          </p:cNvSpPr>
          <p:nvPr/>
        </p:nvSpPr>
        <p:spPr bwMode="auto">
          <a:xfrm>
            <a:off x="183289" y="162117"/>
            <a:ext cx="8781199" cy="443182"/>
          </a:xfrm>
          <a:prstGeom prst="rect">
            <a:avLst/>
          </a:prstGeom>
          <a:noFill/>
          <a:ln w="25400">
            <a:noFill/>
            <a:miter lim="800000"/>
            <a:headEnd/>
            <a:tailEnd/>
          </a:ln>
        </p:spPr>
        <p:txBody>
          <a:bodyPr wrap="square" lIns="82280" tIns="36568" rIns="82280" bIns="36568">
            <a:spAutoFit/>
          </a:bodyPr>
          <a:lstStyle/>
          <a:p>
            <a:pPr algn="ctr">
              <a:defRPr/>
            </a:pPr>
            <a:r>
              <a:rPr lang="es-ES" sz="2400" b="1" dirty="0" err="1" smtClean="0">
                <a:latin typeface="+mn-lt"/>
                <a:cs typeface="Arial" panose="020B0604020202020204" pitchFamily="34" charset="0"/>
              </a:rPr>
              <a:t>Vaccine</a:t>
            </a:r>
            <a:r>
              <a:rPr lang="es-ES" sz="2400" b="1" dirty="0" smtClean="0">
                <a:latin typeface="+mn-lt"/>
                <a:cs typeface="Arial" panose="020B0604020202020204" pitchFamily="34" charset="0"/>
              </a:rPr>
              <a:t> </a:t>
            </a:r>
            <a:r>
              <a:rPr lang="es-ES" sz="2400" b="1" dirty="0" err="1" smtClean="0">
                <a:latin typeface="+mn-lt"/>
                <a:cs typeface="Arial" panose="020B0604020202020204" pitchFamily="34" charset="0"/>
              </a:rPr>
              <a:t>efficacy</a:t>
            </a:r>
            <a:r>
              <a:rPr lang="es-ES" sz="2400" b="1" dirty="0" smtClean="0">
                <a:latin typeface="+mn-lt"/>
                <a:cs typeface="Arial" panose="020B0604020202020204" pitchFamily="34" charset="0"/>
              </a:rPr>
              <a:t> (</a:t>
            </a:r>
            <a:r>
              <a:rPr lang="es-ES" sz="2400" b="1" dirty="0" err="1" smtClean="0">
                <a:latin typeface="+mn-lt"/>
                <a:cs typeface="Arial" panose="020B0604020202020204" pitchFamily="34" charset="0"/>
              </a:rPr>
              <a:t>Bivalent</a:t>
            </a:r>
            <a:r>
              <a:rPr lang="es-ES" sz="2400" b="1" dirty="0" smtClean="0">
                <a:latin typeface="+mn-lt"/>
                <a:cs typeface="Arial" panose="020B0604020202020204" pitchFamily="34" charset="0"/>
              </a:rPr>
              <a:t> </a:t>
            </a:r>
            <a:r>
              <a:rPr lang="es-ES" sz="2400" b="1" dirty="0" err="1" smtClean="0">
                <a:latin typeface="+mn-lt"/>
                <a:cs typeface="Arial" panose="020B0604020202020204" pitchFamily="34" charset="0"/>
              </a:rPr>
              <a:t>Vaccine</a:t>
            </a:r>
            <a:r>
              <a:rPr lang="es-ES" sz="2400" b="1" dirty="0" smtClean="0">
                <a:latin typeface="+mn-lt"/>
                <a:cs typeface="Arial" panose="020B0604020202020204" pitchFamily="34" charset="0"/>
              </a:rPr>
              <a:t>) </a:t>
            </a:r>
            <a:r>
              <a:rPr lang="es-AR" sz="2400" b="1" dirty="0" err="1" smtClean="0">
                <a:latin typeface="+mn-lt"/>
                <a:cs typeface="Arial" panose="020B0604020202020204" pitchFamily="34" charset="0"/>
              </a:rPr>
              <a:t>against</a:t>
            </a:r>
            <a:r>
              <a:rPr lang="es-AR" sz="2400" b="1" dirty="0" smtClean="0">
                <a:latin typeface="+mn-lt"/>
                <a:cs typeface="Arial" panose="020B0604020202020204" pitchFamily="34" charset="0"/>
              </a:rPr>
              <a:t> Non </a:t>
            </a:r>
            <a:r>
              <a:rPr lang="es-AR" sz="2400" b="1" dirty="0" err="1">
                <a:latin typeface="+mn-lt"/>
                <a:cs typeface="Arial" panose="020B0604020202020204" pitchFamily="34" charset="0"/>
              </a:rPr>
              <a:t>V</a:t>
            </a:r>
            <a:r>
              <a:rPr lang="es-AR" sz="2400" b="1" dirty="0" err="1" smtClean="0">
                <a:latin typeface="+mn-lt"/>
                <a:cs typeface="Arial" panose="020B0604020202020204" pitchFamily="34" charset="0"/>
              </a:rPr>
              <a:t>accine</a:t>
            </a:r>
            <a:r>
              <a:rPr lang="es-AR" sz="2400" b="1" dirty="0" smtClean="0">
                <a:latin typeface="+mn-lt"/>
                <a:cs typeface="Arial" panose="020B0604020202020204" pitchFamily="34" charset="0"/>
              </a:rPr>
              <a:t> </a:t>
            </a:r>
            <a:r>
              <a:rPr lang="es-AR" sz="2400" b="1" dirty="0" err="1" smtClean="0">
                <a:latin typeface="+mn-lt"/>
                <a:cs typeface="Arial" panose="020B0604020202020204" pitchFamily="34" charset="0"/>
              </a:rPr>
              <a:t>types</a:t>
            </a:r>
            <a:r>
              <a:rPr lang="es-AR" sz="2400" b="1" dirty="0" smtClean="0">
                <a:latin typeface="+mn-lt"/>
                <a:cs typeface="Arial" panose="020B0604020202020204" pitchFamily="34" charset="0"/>
              </a:rPr>
              <a:t> CIN2</a:t>
            </a:r>
            <a:r>
              <a:rPr lang="es-AR" sz="2400" b="1" dirty="0">
                <a:latin typeface="+mn-lt"/>
                <a:cs typeface="Arial" panose="020B0604020202020204" pitchFamily="34" charset="0"/>
              </a:rPr>
              <a:t>+ </a:t>
            </a:r>
          </a:p>
        </p:txBody>
      </p:sp>
      <p:cxnSp>
        <p:nvCxnSpPr>
          <p:cNvPr id="11" name="Straight Connector 10"/>
          <p:cNvCxnSpPr/>
          <p:nvPr/>
        </p:nvCxnSpPr>
        <p:spPr>
          <a:xfrm>
            <a:off x="0" y="1037452"/>
            <a:ext cx="9144000" cy="1402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90787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0325" y="268288"/>
            <a:ext cx="9051925" cy="784448"/>
          </a:xfrm>
          <a:solidFill>
            <a:schemeClr val="accent1">
              <a:lumMod val="20000"/>
              <a:lumOff val="80000"/>
            </a:schemeClr>
          </a:solidFill>
        </p:spPr>
        <p:txBody>
          <a:bodyPr anchor="t"/>
          <a:lstStyle/>
          <a:p>
            <a:pPr eaLnBrk="1" hangingPunct="1"/>
            <a:r>
              <a:rPr lang="es-AR" sz="3600" dirty="0" smtClean="0">
                <a:latin typeface="Arial" charset="0"/>
              </a:rPr>
              <a:t>HPV </a:t>
            </a:r>
            <a:r>
              <a:rPr lang="es-AR" sz="3600" dirty="0" err="1" smtClean="0">
                <a:latin typeface="Arial" charset="0"/>
              </a:rPr>
              <a:t>Vaccines</a:t>
            </a:r>
            <a:r>
              <a:rPr lang="es-AR" sz="3600" dirty="0" smtClean="0">
                <a:latin typeface="Arial" charset="0"/>
              </a:rPr>
              <a:t> Safety </a:t>
            </a:r>
          </a:p>
        </p:txBody>
      </p:sp>
      <p:sp>
        <p:nvSpPr>
          <p:cNvPr id="20483" name="Content Placeholder 2"/>
          <p:cNvSpPr>
            <a:spLocks noGrp="1"/>
          </p:cNvSpPr>
          <p:nvPr>
            <p:ph idx="1"/>
          </p:nvPr>
        </p:nvSpPr>
        <p:spPr>
          <a:xfrm>
            <a:off x="68263" y="1196752"/>
            <a:ext cx="9051925" cy="4422775"/>
          </a:xfrm>
        </p:spPr>
        <p:txBody>
          <a:bodyPr/>
          <a:lstStyle/>
          <a:p>
            <a:pPr marL="0" indent="0" algn="ctr" eaLnBrk="1" hangingPunct="1">
              <a:lnSpc>
                <a:spcPct val="90000"/>
              </a:lnSpc>
              <a:buNone/>
            </a:pPr>
            <a:r>
              <a:rPr lang="en-US" sz="2400" b="1" dirty="0"/>
              <a:t>The WHO Global Advisory Committee for Vaccine Safety (GACVS) regularly reviews the evidence on the safety of HPV </a:t>
            </a:r>
            <a:r>
              <a:rPr lang="en-US" sz="2400" b="1" dirty="0" smtClean="0"/>
              <a:t>vaccines </a:t>
            </a:r>
          </a:p>
          <a:p>
            <a:pPr marL="0" indent="0" algn="ctr" eaLnBrk="1" hangingPunct="1">
              <a:lnSpc>
                <a:spcPct val="90000"/>
              </a:lnSpc>
              <a:buNone/>
            </a:pPr>
            <a:endParaRPr lang="en-US" sz="2400" dirty="0" smtClean="0"/>
          </a:p>
          <a:p>
            <a:pPr eaLnBrk="1" hangingPunct="1">
              <a:lnSpc>
                <a:spcPct val="90000"/>
              </a:lnSpc>
            </a:pPr>
            <a:r>
              <a:rPr lang="en-US" sz="2400" dirty="0"/>
              <a:t>P</a:t>
            </a:r>
            <a:r>
              <a:rPr lang="en-US" sz="2400" dirty="0" smtClean="0"/>
              <a:t>ost-licensure </a:t>
            </a:r>
            <a:r>
              <a:rPr lang="en-US" sz="2400" dirty="0"/>
              <a:t>surveillance data from countries such as the United States, Australia, Japan, as well as other countries as any concerns </a:t>
            </a:r>
            <a:r>
              <a:rPr lang="en-US" sz="2400" dirty="0" smtClean="0"/>
              <a:t>arise</a:t>
            </a:r>
          </a:p>
          <a:p>
            <a:pPr eaLnBrk="1" hangingPunct="1">
              <a:lnSpc>
                <a:spcPct val="90000"/>
              </a:lnSpc>
            </a:pPr>
            <a:r>
              <a:rPr lang="en-US" sz="2400" dirty="0" smtClean="0"/>
              <a:t>Data </a:t>
            </a:r>
            <a:r>
              <a:rPr lang="en-US" sz="2400" dirty="0"/>
              <a:t>from all sources continue to be reassuring regarding the safety profile of all 3 </a:t>
            </a:r>
            <a:r>
              <a:rPr lang="en-US" sz="2400" dirty="0" smtClean="0"/>
              <a:t>vaccines</a:t>
            </a:r>
          </a:p>
          <a:p>
            <a:pPr eaLnBrk="1" hangingPunct="1">
              <a:lnSpc>
                <a:spcPct val="90000"/>
              </a:lnSpc>
            </a:pPr>
            <a:r>
              <a:rPr lang="en-US" sz="2400" dirty="0" smtClean="0"/>
              <a:t>The GACVS </a:t>
            </a:r>
            <a:r>
              <a:rPr lang="en-US" sz="2400" dirty="0"/>
              <a:t>has noted that policy decisions based on weak evidence, leading to lack of use of safe and effective vaccines, can result in significant </a:t>
            </a:r>
            <a:r>
              <a:rPr lang="en-US" sz="2400" dirty="0" smtClean="0"/>
              <a:t>harm </a:t>
            </a:r>
          </a:p>
          <a:p>
            <a:pPr eaLnBrk="1" hangingPunct="1">
              <a:lnSpc>
                <a:spcPct val="90000"/>
              </a:lnSpc>
            </a:pPr>
            <a:r>
              <a:rPr lang="en-US" sz="2400" dirty="0" smtClean="0"/>
              <a:t>In </a:t>
            </a:r>
            <a:r>
              <a:rPr lang="en-US" sz="2400" dirty="0"/>
              <a:t>January 2016, GACVS concluded that the available evidence did not suggest </a:t>
            </a:r>
            <a:r>
              <a:rPr lang="en-US" sz="2400" b="1" dirty="0"/>
              <a:t>any safety concern </a:t>
            </a:r>
            <a:r>
              <a:rPr lang="en-US" sz="2400" dirty="0"/>
              <a:t>regarding the use of HPV </a:t>
            </a:r>
            <a:r>
              <a:rPr lang="en-US" sz="2400" dirty="0" smtClean="0"/>
              <a:t>vaccines </a:t>
            </a:r>
            <a:endParaRPr lang="es-AR" sz="2400" dirty="0" smtClean="0">
              <a:solidFill>
                <a:schemeClr val="tx2"/>
              </a:solidFill>
            </a:endParaRPr>
          </a:p>
        </p:txBody>
      </p:sp>
      <p:sp>
        <p:nvSpPr>
          <p:cNvPr id="2" name="1 CuadroTexto"/>
          <p:cNvSpPr txBox="1"/>
          <p:nvPr/>
        </p:nvSpPr>
        <p:spPr>
          <a:xfrm>
            <a:off x="2771800" y="6381328"/>
            <a:ext cx="6187015" cy="369332"/>
          </a:xfrm>
          <a:prstGeom prst="rect">
            <a:avLst/>
          </a:prstGeom>
          <a:noFill/>
        </p:spPr>
        <p:txBody>
          <a:bodyPr wrap="none" rtlCol="0">
            <a:spAutoFit/>
          </a:bodyPr>
          <a:lstStyle/>
          <a:p>
            <a:r>
              <a:rPr lang="en-US" dirty="0">
                <a:latin typeface="+mn-lt"/>
              </a:rPr>
              <a:t>Human papillomavirus vaccines: WHO position paper, May 2017</a:t>
            </a:r>
            <a:endParaRPr lang="es-ES" b="1" dirty="0">
              <a:latin typeface="+mn-lt"/>
            </a:endParaRPr>
          </a:p>
        </p:txBody>
      </p:sp>
    </p:spTree>
    <p:extLst>
      <p:ext uri="{BB962C8B-B14F-4D97-AF65-F5344CB8AC3E}">
        <p14:creationId xmlns:p14="http://schemas.microsoft.com/office/powerpoint/2010/main" val="23735645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0325" y="44624"/>
            <a:ext cx="9051925" cy="784448"/>
          </a:xfrm>
          <a:solidFill>
            <a:schemeClr val="accent1">
              <a:lumMod val="20000"/>
              <a:lumOff val="80000"/>
            </a:schemeClr>
          </a:solidFill>
        </p:spPr>
        <p:txBody>
          <a:bodyPr anchor="t"/>
          <a:lstStyle/>
          <a:p>
            <a:pPr eaLnBrk="1" hangingPunct="1"/>
            <a:r>
              <a:rPr lang="es-AR" sz="3600" dirty="0" smtClean="0">
                <a:latin typeface="Arial" charset="0"/>
              </a:rPr>
              <a:t>HPV </a:t>
            </a:r>
            <a:r>
              <a:rPr lang="es-AR" sz="3600" dirty="0" err="1" smtClean="0">
                <a:latin typeface="Arial" charset="0"/>
              </a:rPr>
              <a:t>Vaccines</a:t>
            </a:r>
            <a:r>
              <a:rPr lang="es-AR" sz="3600" dirty="0" smtClean="0">
                <a:latin typeface="Arial" charset="0"/>
              </a:rPr>
              <a:t> Safety, </a:t>
            </a:r>
            <a:r>
              <a:rPr lang="es-AR" sz="3600" dirty="0" err="1" smtClean="0">
                <a:latin typeface="Arial" charset="0"/>
              </a:rPr>
              <a:t>cont</a:t>
            </a:r>
            <a:r>
              <a:rPr lang="es-AR" sz="3600" dirty="0" smtClean="0">
                <a:latin typeface="Arial" charset="0"/>
              </a:rPr>
              <a:t>… </a:t>
            </a:r>
          </a:p>
        </p:txBody>
      </p:sp>
      <p:sp>
        <p:nvSpPr>
          <p:cNvPr id="20483" name="Content Placeholder 2"/>
          <p:cNvSpPr>
            <a:spLocks noGrp="1"/>
          </p:cNvSpPr>
          <p:nvPr>
            <p:ph idx="1"/>
          </p:nvPr>
        </p:nvSpPr>
        <p:spPr>
          <a:xfrm>
            <a:off x="68263" y="548680"/>
            <a:ext cx="9051925" cy="4278759"/>
          </a:xfrm>
        </p:spPr>
        <p:txBody>
          <a:bodyPr/>
          <a:lstStyle/>
          <a:p>
            <a:pPr marL="0" indent="0" algn="ctr" eaLnBrk="1" hangingPunct="1">
              <a:lnSpc>
                <a:spcPct val="90000"/>
              </a:lnSpc>
              <a:buNone/>
            </a:pPr>
            <a:endParaRPr lang="en-US" sz="2400" dirty="0" smtClean="0"/>
          </a:p>
          <a:p>
            <a:pPr eaLnBrk="1" hangingPunct="1">
              <a:lnSpc>
                <a:spcPct val="90000"/>
              </a:lnSpc>
            </a:pPr>
            <a:r>
              <a:rPr lang="en-US" sz="2400" i="1" dirty="0"/>
              <a:t>Local reactions: </a:t>
            </a:r>
            <a:r>
              <a:rPr lang="en-US" sz="2400" dirty="0"/>
              <a:t>Pain is more commonly reported at the time of injection than in the hours and days following </a:t>
            </a:r>
            <a:r>
              <a:rPr lang="en-US" sz="2400" dirty="0" smtClean="0"/>
              <a:t>vaccination </a:t>
            </a:r>
          </a:p>
          <a:p>
            <a:pPr lvl="1" eaLnBrk="1" hangingPunct="1">
              <a:lnSpc>
                <a:spcPct val="90000"/>
              </a:lnSpc>
            </a:pPr>
            <a:r>
              <a:rPr lang="en-US" sz="2000" dirty="0" smtClean="0"/>
              <a:t>In clinical </a:t>
            </a:r>
            <a:r>
              <a:rPr lang="en-US" sz="2000" dirty="0"/>
              <a:t>trials of the </a:t>
            </a:r>
            <a:r>
              <a:rPr lang="en-US" sz="2000" dirty="0" smtClean="0"/>
              <a:t>HPV4, </a:t>
            </a:r>
            <a:r>
              <a:rPr lang="en-US" sz="2000" dirty="0"/>
              <a:t>injection site reactions consisted of pain (84%), erythema (&lt;25%) and swelling (25</a:t>
            </a:r>
            <a:r>
              <a:rPr lang="en-US" sz="2000" dirty="0" smtClean="0"/>
              <a:t>%) </a:t>
            </a:r>
          </a:p>
          <a:p>
            <a:pPr lvl="1" eaLnBrk="1" hangingPunct="1">
              <a:lnSpc>
                <a:spcPct val="90000"/>
              </a:lnSpc>
            </a:pPr>
            <a:r>
              <a:rPr lang="en-US" sz="2000" dirty="0" smtClean="0"/>
              <a:t>In </a:t>
            </a:r>
            <a:r>
              <a:rPr lang="en-US" sz="2000" dirty="0"/>
              <a:t>&gt;1000 women </a:t>
            </a:r>
            <a:r>
              <a:rPr lang="en-US" sz="2000" dirty="0" smtClean="0"/>
              <a:t>aged 18–45, </a:t>
            </a:r>
            <a:r>
              <a:rPr lang="en-US" sz="2000" dirty="0"/>
              <a:t>local reactions occurred more frequently with </a:t>
            </a:r>
            <a:r>
              <a:rPr lang="en-US" sz="2000" dirty="0" smtClean="0"/>
              <a:t>HPV2 </a:t>
            </a:r>
            <a:r>
              <a:rPr lang="en-US" sz="2000" dirty="0"/>
              <a:t>than </a:t>
            </a:r>
            <a:r>
              <a:rPr lang="en-US" sz="2000" dirty="0" smtClean="0"/>
              <a:t>HPV4 </a:t>
            </a:r>
          </a:p>
          <a:p>
            <a:pPr eaLnBrk="1" hangingPunct="1">
              <a:lnSpc>
                <a:spcPct val="90000"/>
              </a:lnSpc>
            </a:pPr>
            <a:r>
              <a:rPr lang="en-US" sz="2400" i="1" dirty="0"/>
              <a:t>Systemic reactions: </a:t>
            </a:r>
            <a:r>
              <a:rPr lang="en-US" sz="2400" dirty="0"/>
              <a:t>In pre-licensure clinical trials </a:t>
            </a:r>
            <a:r>
              <a:rPr lang="en-US" sz="2400" dirty="0" smtClean="0"/>
              <a:t>pyrexia </a:t>
            </a:r>
            <a:r>
              <a:rPr lang="en-US" sz="2400" dirty="0"/>
              <a:t>was the only reported adverse event, </a:t>
            </a:r>
            <a:r>
              <a:rPr lang="en-US" sz="2400" dirty="0" smtClean="0"/>
              <a:t>&gt;10</a:t>
            </a:r>
            <a:r>
              <a:rPr lang="en-US" sz="2400" dirty="0"/>
              <a:t>% of </a:t>
            </a:r>
            <a:r>
              <a:rPr lang="en-US" sz="2400" dirty="0" err="1"/>
              <a:t>vaccinees</a:t>
            </a:r>
            <a:r>
              <a:rPr lang="en-US" sz="2400" dirty="0"/>
              <a:t> and more frequently than in placebo groups (10.1% and 8.4%, respectively</a:t>
            </a:r>
            <a:r>
              <a:rPr lang="en-US" sz="2400" dirty="0" smtClean="0"/>
              <a:t>) </a:t>
            </a:r>
          </a:p>
          <a:p>
            <a:pPr lvl="1" eaLnBrk="1" hangingPunct="1">
              <a:lnSpc>
                <a:spcPct val="90000"/>
              </a:lnSpc>
            </a:pPr>
            <a:r>
              <a:rPr lang="en-US" sz="2000" dirty="0" smtClean="0"/>
              <a:t>Other </a:t>
            </a:r>
            <a:r>
              <a:rPr lang="en-US" sz="2000" dirty="0"/>
              <a:t>minor systemic adverse events were </a:t>
            </a:r>
            <a:r>
              <a:rPr lang="en-US" sz="2000" dirty="0" smtClean="0"/>
              <a:t>reported </a:t>
            </a:r>
            <a:r>
              <a:rPr lang="en-US" sz="2000" dirty="0"/>
              <a:t>&lt;0.5</a:t>
            </a:r>
            <a:r>
              <a:rPr lang="en-US" sz="2000" dirty="0" smtClean="0"/>
              <a:t>%. </a:t>
            </a:r>
            <a:r>
              <a:rPr lang="en-US" sz="2000" dirty="0"/>
              <a:t>Mild systemic adverse events possibly related to vaccination included headache, dizziness, myalgia, arthralgia, and gastrointestinal symptoms </a:t>
            </a:r>
            <a:endParaRPr lang="en-US" sz="2000" dirty="0" smtClean="0"/>
          </a:p>
          <a:p>
            <a:pPr lvl="1" eaLnBrk="1" hangingPunct="1">
              <a:lnSpc>
                <a:spcPct val="90000"/>
              </a:lnSpc>
            </a:pPr>
            <a:endParaRPr lang="en-US" sz="2400" dirty="0" smtClean="0"/>
          </a:p>
          <a:p>
            <a:pPr eaLnBrk="1" hangingPunct="1">
              <a:lnSpc>
                <a:spcPct val="90000"/>
              </a:lnSpc>
            </a:pPr>
            <a:r>
              <a:rPr lang="en-US" sz="2400" dirty="0" smtClean="0"/>
              <a:t>In </a:t>
            </a:r>
            <a:r>
              <a:rPr lang="en-US" sz="2400" dirty="0"/>
              <a:t>January 2016, </a:t>
            </a:r>
            <a:r>
              <a:rPr lang="en-US" sz="2400" dirty="0" smtClean="0"/>
              <a:t>WHO-GACVS </a:t>
            </a:r>
            <a:r>
              <a:rPr lang="en-US" sz="2400" dirty="0"/>
              <a:t>concluded that the available evidence did not suggest </a:t>
            </a:r>
            <a:r>
              <a:rPr lang="en-US" sz="2400" b="1" dirty="0"/>
              <a:t>any safety concern </a:t>
            </a:r>
            <a:r>
              <a:rPr lang="en-US" sz="2400" dirty="0"/>
              <a:t>regarding the use of HPV </a:t>
            </a:r>
            <a:r>
              <a:rPr lang="en-US" sz="2400" dirty="0" smtClean="0"/>
              <a:t>vaccines </a:t>
            </a:r>
            <a:endParaRPr lang="es-AR" sz="2400" dirty="0" smtClean="0">
              <a:solidFill>
                <a:schemeClr val="tx2"/>
              </a:solidFill>
            </a:endParaRPr>
          </a:p>
        </p:txBody>
      </p:sp>
      <p:sp>
        <p:nvSpPr>
          <p:cNvPr id="2" name="1 CuadroTexto"/>
          <p:cNvSpPr txBox="1"/>
          <p:nvPr/>
        </p:nvSpPr>
        <p:spPr>
          <a:xfrm>
            <a:off x="2771800" y="6381328"/>
            <a:ext cx="6187015" cy="369332"/>
          </a:xfrm>
          <a:prstGeom prst="rect">
            <a:avLst/>
          </a:prstGeom>
          <a:noFill/>
        </p:spPr>
        <p:txBody>
          <a:bodyPr wrap="none" rtlCol="0">
            <a:spAutoFit/>
          </a:bodyPr>
          <a:lstStyle/>
          <a:p>
            <a:r>
              <a:rPr lang="en-US" dirty="0">
                <a:latin typeface="+mn-lt"/>
              </a:rPr>
              <a:t>Human papillomavirus vaccines: WHO position paper, May 2017</a:t>
            </a:r>
            <a:endParaRPr lang="es-ES" b="1" dirty="0">
              <a:latin typeface="+mn-lt"/>
            </a:endParaRPr>
          </a:p>
        </p:txBody>
      </p:sp>
    </p:spTree>
    <p:extLst>
      <p:ext uri="{BB962C8B-B14F-4D97-AF65-F5344CB8AC3E}">
        <p14:creationId xmlns:p14="http://schemas.microsoft.com/office/powerpoint/2010/main" val="140602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1"/>
          <p:cNvSpPr>
            <a:spLocks noGrp="1"/>
          </p:cNvSpPr>
          <p:nvPr>
            <p:ph type="title" idx="4294967295"/>
          </p:nvPr>
        </p:nvSpPr>
        <p:spPr>
          <a:xfrm>
            <a:off x="103188" y="115888"/>
            <a:ext cx="8932862" cy="928687"/>
          </a:xfrm>
          <a:solidFill>
            <a:schemeClr val="accent1">
              <a:lumMod val="20000"/>
              <a:lumOff val="80000"/>
            </a:schemeClr>
          </a:solidFill>
        </p:spPr>
        <p:txBody>
          <a:bodyPr anchor="t"/>
          <a:lstStyle/>
          <a:p>
            <a:pPr eaLnBrk="1" hangingPunct="1"/>
            <a:r>
              <a:rPr lang="es-AR" altLang="es-ES" sz="2800" dirty="0" err="1" smtClean="0">
                <a:latin typeface="+mn-lt"/>
              </a:rPr>
              <a:t>Impact</a:t>
            </a:r>
            <a:r>
              <a:rPr lang="es-AR" altLang="es-ES" sz="2800" dirty="0" smtClean="0">
                <a:latin typeface="+mn-lt"/>
              </a:rPr>
              <a:t> and </a:t>
            </a:r>
            <a:r>
              <a:rPr lang="es-AR" altLang="es-ES" sz="2800" dirty="0" err="1" smtClean="0">
                <a:latin typeface="+mn-lt"/>
              </a:rPr>
              <a:t>Effectiveness</a:t>
            </a:r>
            <a:r>
              <a:rPr lang="es-AR" altLang="es-ES" sz="2800" dirty="0" smtClean="0">
                <a:latin typeface="+mn-lt"/>
              </a:rPr>
              <a:t> of </a:t>
            </a:r>
            <a:r>
              <a:rPr lang="es-AR" altLang="es-ES" sz="2800" dirty="0" err="1" smtClean="0">
                <a:latin typeface="+mn-lt"/>
              </a:rPr>
              <a:t>the</a:t>
            </a:r>
            <a:r>
              <a:rPr lang="es-AR" altLang="es-ES" sz="2800" dirty="0" smtClean="0">
                <a:latin typeface="+mn-lt"/>
              </a:rPr>
              <a:t> </a:t>
            </a:r>
            <a:r>
              <a:rPr lang="es-AR" altLang="es-ES" sz="2800" dirty="0" err="1" smtClean="0">
                <a:latin typeface="+mn-lt"/>
              </a:rPr>
              <a:t>Quadrivalent</a:t>
            </a:r>
            <a:r>
              <a:rPr lang="es-AR" altLang="es-ES" sz="2800" dirty="0" smtClean="0">
                <a:latin typeface="+mn-lt"/>
              </a:rPr>
              <a:t> HPV </a:t>
            </a:r>
            <a:r>
              <a:rPr lang="es-AR" altLang="es-ES" sz="2800" dirty="0" err="1" smtClean="0">
                <a:latin typeface="+mn-lt"/>
              </a:rPr>
              <a:t>Vaccine</a:t>
            </a:r>
            <a:r>
              <a:rPr lang="es-AR" altLang="es-ES" sz="2800" dirty="0">
                <a:latin typeface="+mn-lt"/>
              </a:rPr>
              <a:t/>
            </a:r>
            <a:br>
              <a:rPr lang="es-AR" altLang="es-ES" sz="2800" dirty="0">
                <a:latin typeface="+mn-lt"/>
              </a:rPr>
            </a:br>
            <a:r>
              <a:rPr lang="es-AR" altLang="es-ES" sz="2800" dirty="0" smtClean="0">
                <a:latin typeface="+mn-lt"/>
              </a:rPr>
              <a:t>A </a:t>
            </a:r>
            <a:r>
              <a:rPr lang="es-AR" altLang="es-ES" sz="2800" dirty="0" err="1" smtClean="0">
                <a:latin typeface="+mn-lt"/>
              </a:rPr>
              <a:t>systemaic</a:t>
            </a:r>
            <a:r>
              <a:rPr lang="es-AR" altLang="es-ES" sz="2800" dirty="0" smtClean="0">
                <a:latin typeface="+mn-lt"/>
              </a:rPr>
              <a:t> </a:t>
            </a:r>
            <a:r>
              <a:rPr lang="es-AR" altLang="es-ES" sz="2800" dirty="0" err="1" smtClean="0">
                <a:latin typeface="+mn-lt"/>
              </a:rPr>
              <a:t>review</a:t>
            </a:r>
            <a:r>
              <a:rPr lang="es-AR" altLang="es-ES" sz="2800" dirty="0" smtClean="0">
                <a:latin typeface="+mn-lt"/>
              </a:rPr>
              <a:t> of 10 </a:t>
            </a:r>
            <a:r>
              <a:rPr lang="es-AR" altLang="es-ES" sz="2800" dirty="0" err="1" smtClean="0">
                <a:latin typeface="+mn-lt"/>
              </a:rPr>
              <a:t>years</a:t>
            </a:r>
            <a:r>
              <a:rPr lang="es-AR" altLang="es-ES" sz="2800" dirty="0" smtClean="0">
                <a:latin typeface="+mn-lt"/>
              </a:rPr>
              <a:t> of Real-</a:t>
            </a:r>
            <a:r>
              <a:rPr lang="es-AR" altLang="es-ES" sz="2800" dirty="0" err="1" smtClean="0">
                <a:latin typeface="+mn-lt"/>
              </a:rPr>
              <a:t>World</a:t>
            </a:r>
            <a:r>
              <a:rPr lang="es-AR" altLang="es-ES" sz="2800" dirty="0" smtClean="0">
                <a:latin typeface="+mn-lt"/>
              </a:rPr>
              <a:t> </a:t>
            </a:r>
            <a:r>
              <a:rPr lang="es-AR" altLang="es-ES" sz="2800" dirty="0" err="1" smtClean="0">
                <a:latin typeface="+mn-lt"/>
              </a:rPr>
              <a:t>Experience</a:t>
            </a:r>
            <a:endParaRPr lang="es-AR" altLang="es-ES" sz="2800" dirty="0" smtClean="0">
              <a:latin typeface="+mn-lt"/>
            </a:endParaRPr>
          </a:p>
        </p:txBody>
      </p:sp>
      <p:sp>
        <p:nvSpPr>
          <p:cNvPr id="6" name="Rectangle 6"/>
          <p:cNvSpPr>
            <a:spLocks noChangeArrowheads="1"/>
          </p:cNvSpPr>
          <p:nvPr/>
        </p:nvSpPr>
        <p:spPr bwMode="auto">
          <a:xfrm>
            <a:off x="5895975" y="6536144"/>
            <a:ext cx="2977097" cy="276999"/>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r>
              <a:rPr lang="es-AR" sz="1200" i="1" dirty="0" smtClean="0">
                <a:solidFill>
                  <a:prstClr val="black"/>
                </a:solidFill>
              </a:rPr>
              <a:t>Garland</a:t>
            </a:r>
            <a:r>
              <a:rPr lang="es-AR" sz="1200" i="1" dirty="0" smtClean="0">
                <a:solidFill>
                  <a:prstClr val="black"/>
                </a:solidFill>
                <a:latin typeface="Arial" charset="0"/>
              </a:rPr>
              <a:t> </a:t>
            </a:r>
            <a:r>
              <a:rPr lang="es-AR" sz="1200" i="1" dirty="0">
                <a:solidFill>
                  <a:prstClr val="black"/>
                </a:solidFill>
              </a:rPr>
              <a:t>S</a:t>
            </a:r>
            <a:r>
              <a:rPr lang="es-AR" sz="1200" i="1" dirty="0" smtClean="0">
                <a:solidFill>
                  <a:prstClr val="black"/>
                </a:solidFill>
                <a:latin typeface="Arial" charset="0"/>
              </a:rPr>
              <a:t>, </a:t>
            </a:r>
            <a:r>
              <a:rPr lang="es-AR" sz="1200" i="1" dirty="0">
                <a:solidFill>
                  <a:prstClr val="black"/>
                </a:solidFill>
                <a:latin typeface="Arial" charset="0"/>
              </a:rPr>
              <a:t>et al. </a:t>
            </a:r>
            <a:r>
              <a:rPr lang="es-AR" sz="1200" i="1" dirty="0" smtClean="0">
                <a:solidFill>
                  <a:prstClr val="black"/>
                </a:solidFill>
              </a:rPr>
              <a:t>CID </a:t>
            </a:r>
            <a:r>
              <a:rPr lang="es-AR" sz="1200" i="1" dirty="0" smtClean="0">
                <a:solidFill>
                  <a:prstClr val="black"/>
                </a:solidFill>
                <a:latin typeface="Arial" charset="0"/>
              </a:rPr>
              <a:t>2016: 63, 519-527 </a:t>
            </a:r>
            <a:r>
              <a:rPr lang="es-AR" sz="1200" dirty="0" smtClean="0">
                <a:solidFill>
                  <a:prstClr val="black"/>
                </a:solidFill>
                <a:latin typeface="Arial" charset="0"/>
              </a:rPr>
              <a:t> </a:t>
            </a:r>
            <a:endParaRPr lang="es-AR" sz="1200" dirty="0">
              <a:solidFill>
                <a:prstClr val="black"/>
              </a:solidFill>
              <a:latin typeface="Arial" charset="0"/>
            </a:endParaRPr>
          </a:p>
        </p:txBody>
      </p:sp>
      <p:pic>
        <p:nvPicPr>
          <p:cNvPr id="1146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556792"/>
            <a:ext cx="9144000"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107504" y="1124744"/>
            <a:ext cx="4204997" cy="338554"/>
          </a:xfrm>
          <a:prstGeom prst="rect">
            <a:avLst/>
          </a:prstGeom>
          <a:noFill/>
        </p:spPr>
        <p:txBody>
          <a:bodyPr wrap="none" rtlCol="0">
            <a:spAutoFit/>
          </a:bodyPr>
          <a:lstStyle/>
          <a:p>
            <a:r>
              <a:rPr lang="es-ES" sz="1600" dirty="0" err="1" smtClean="0">
                <a:latin typeface="+mn-lt"/>
              </a:rPr>
              <a:t>Percentage</a:t>
            </a:r>
            <a:r>
              <a:rPr lang="es-ES" sz="1600" dirty="0" smtClean="0">
                <a:latin typeface="+mn-lt"/>
              </a:rPr>
              <a:t> </a:t>
            </a:r>
            <a:r>
              <a:rPr lang="es-ES" sz="1600" dirty="0" err="1" smtClean="0">
                <a:latin typeface="+mn-lt"/>
              </a:rPr>
              <a:t>reduction</a:t>
            </a:r>
            <a:r>
              <a:rPr lang="es-ES" sz="1600" dirty="0" smtClean="0">
                <a:latin typeface="+mn-lt"/>
              </a:rPr>
              <a:t> of </a:t>
            </a:r>
            <a:r>
              <a:rPr lang="es-ES" sz="1600" dirty="0" err="1" smtClean="0">
                <a:latin typeface="+mn-lt"/>
              </a:rPr>
              <a:t>prevalent</a:t>
            </a:r>
            <a:r>
              <a:rPr lang="es-ES" sz="1600" dirty="0" smtClean="0">
                <a:latin typeface="+mn-lt"/>
              </a:rPr>
              <a:t> HPV 16 &amp; 18  </a:t>
            </a:r>
            <a:endParaRPr lang="es-ES" sz="1600" dirty="0">
              <a:latin typeface="+mn-lt"/>
            </a:endParaRPr>
          </a:p>
        </p:txBody>
      </p:sp>
      <p:sp>
        <p:nvSpPr>
          <p:cNvPr id="10" name="9 CuadroTexto"/>
          <p:cNvSpPr txBox="1"/>
          <p:nvPr/>
        </p:nvSpPr>
        <p:spPr>
          <a:xfrm>
            <a:off x="4860032" y="1124744"/>
            <a:ext cx="4100803" cy="338554"/>
          </a:xfrm>
          <a:prstGeom prst="rect">
            <a:avLst/>
          </a:prstGeom>
          <a:noFill/>
        </p:spPr>
        <p:txBody>
          <a:bodyPr wrap="none" rtlCol="0">
            <a:spAutoFit/>
          </a:bodyPr>
          <a:lstStyle/>
          <a:p>
            <a:r>
              <a:rPr lang="es-ES" sz="1600" dirty="0" err="1" smtClean="0">
                <a:latin typeface="+mn-lt"/>
              </a:rPr>
              <a:t>Percentage</a:t>
            </a:r>
            <a:r>
              <a:rPr lang="es-ES" sz="1600" dirty="0" smtClean="0">
                <a:latin typeface="+mn-lt"/>
              </a:rPr>
              <a:t> </a:t>
            </a:r>
            <a:r>
              <a:rPr lang="es-ES" sz="1600" dirty="0" err="1" smtClean="0">
                <a:latin typeface="+mn-lt"/>
              </a:rPr>
              <a:t>reduction</a:t>
            </a:r>
            <a:r>
              <a:rPr lang="es-ES" sz="1600" dirty="0" smtClean="0">
                <a:latin typeface="+mn-lt"/>
              </a:rPr>
              <a:t> of </a:t>
            </a:r>
            <a:r>
              <a:rPr lang="es-ES" sz="1600" dirty="0" err="1" smtClean="0">
                <a:latin typeface="+mn-lt"/>
              </a:rPr>
              <a:t>prevalent</a:t>
            </a:r>
            <a:r>
              <a:rPr lang="es-ES" sz="1600" dirty="0" smtClean="0">
                <a:latin typeface="+mn-lt"/>
              </a:rPr>
              <a:t> HPV 6 &amp; 11  </a:t>
            </a:r>
            <a:endParaRPr lang="es-ES" sz="1600" dirty="0">
              <a:latin typeface="+mn-lt"/>
            </a:endParaRPr>
          </a:p>
        </p:txBody>
      </p:sp>
    </p:spTree>
    <p:extLst>
      <p:ext uri="{BB962C8B-B14F-4D97-AF65-F5344CB8AC3E}">
        <p14:creationId xmlns:p14="http://schemas.microsoft.com/office/powerpoint/2010/main" val="4707167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7"/>
          <p:cNvSpPr txBox="1">
            <a:spLocks noChangeArrowheads="1"/>
          </p:cNvSpPr>
          <p:nvPr/>
        </p:nvSpPr>
        <p:spPr bwMode="auto">
          <a:xfrm>
            <a:off x="107504" y="116632"/>
            <a:ext cx="8953500" cy="461665"/>
          </a:xfrm>
          <a:prstGeom prst="rect">
            <a:avLst/>
          </a:prstGeom>
          <a:solidFill>
            <a:schemeClr val="accent1">
              <a:lumMod val="20000"/>
              <a:lumOff val="80000"/>
            </a:schemeClr>
          </a:solidFill>
          <a:ln>
            <a:noFill/>
          </a:ln>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s-AR" altLang="es-ES" sz="2400" dirty="0" err="1" smtClean="0">
                <a:solidFill>
                  <a:srgbClr val="000000"/>
                </a:solidFill>
                <a:latin typeface="+mn-lt"/>
              </a:rPr>
              <a:t>Impact</a:t>
            </a:r>
            <a:r>
              <a:rPr lang="es-AR" altLang="es-ES" sz="2400" dirty="0" smtClean="0">
                <a:solidFill>
                  <a:srgbClr val="000000"/>
                </a:solidFill>
                <a:latin typeface="+mn-lt"/>
              </a:rPr>
              <a:t> of </a:t>
            </a:r>
            <a:r>
              <a:rPr lang="es-AR" altLang="es-ES" sz="2400" dirty="0" err="1" smtClean="0">
                <a:solidFill>
                  <a:srgbClr val="000000"/>
                </a:solidFill>
                <a:latin typeface="+mn-lt"/>
              </a:rPr>
              <a:t>Quadrivalent</a:t>
            </a:r>
            <a:r>
              <a:rPr lang="es-AR" altLang="es-ES" sz="2400" dirty="0" smtClean="0">
                <a:solidFill>
                  <a:srgbClr val="000000"/>
                </a:solidFill>
                <a:latin typeface="+mn-lt"/>
              </a:rPr>
              <a:t> HPV </a:t>
            </a:r>
            <a:r>
              <a:rPr lang="es-AR" altLang="es-ES" sz="2400" dirty="0" err="1" smtClean="0">
                <a:solidFill>
                  <a:srgbClr val="000000"/>
                </a:solidFill>
                <a:latin typeface="+mn-lt"/>
              </a:rPr>
              <a:t>Vaccine</a:t>
            </a:r>
            <a:r>
              <a:rPr lang="es-AR" altLang="es-ES" sz="2400" dirty="0" smtClean="0">
                <a:solidFill>
                  <a:srgbClr val="000000"/>
                </a:solidFill>
                <a:latin typeface="+mn-lt"/>
              </a:rPr>
              <a:t> in Cervical </a:t>
            </a:r>
            <a:r>
              <a:rPr lang="es-AR" altLang="es-ES" sz="2400" dirty="0" err="1" smtClean="0">
                <a:solidFill>
                  <a:srgbClr val="000000"/>
                </a:solidFill>
                <a:latin typeface="+mn-lt"/>
              </a:rPr>
              <a:t>Lesions</a:t>
            </a:r>
            <a:r>
              <a:rPr lang="es-AR" altLang="es-ES" sz="2400" dirty="0" smtClean="0">
                <a:solidFill>
                  <a:srgbClr val="000000"/>
                </a:solidFill>
                <a:latin typeface="+mn-lt"/>
              </a:rPr>
              <a:t> in Australia </a:t>
            </a:r>
          </a:p>
        </p:txBody>
      </p:sp>
      <p:sp>
        <p:nvSpPr>
          <p:cNvPr id="19459" name="TextBox 8"/>
          <p:cNvSpPr txBox="1">
            <a:spLocks noChangeArrowheads="1"/>
          </p:cNvSpPr>
          <p:nvPr/>
        </p:nvSpPr>
        <p:spPr bwMode="auto">
          <a:xfrm>
            <a:off x="5481162" y="6536377"/>
            <a:ext cx="341131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s-AR" altLang="es-ES" sz="1200" dirty="0" err="1" smtClean="0">
                <a:solidFill>
                  <a:srgbClr val="000000"/>
                </a:solidFill>
                <a:latin typeface="Arial" pitchFamily="34" charset="0"/>
              </a:rPr>
              <a:t>Gertig</a:t>
            </a:r>
            <a:r>
              <a:rPr lang="es-AR" altLang="es-ES" sz="1200" dirty="0" smtClean="0">
                <a:solidFill>
                  <a:srgbClr val="000000"/>
                </a:solidFill>
                <a:latin typeface="Arial" pitchFamily="34" charset="0"/>
              </a:rPr>
              <a:t> D, </a:t>
            </a:r>
            <a:r>
              <a:rPr lang="es-AR" altLang="es-ES" sz="1200" dirty="0" err="1" smtClean="0">
                <a:solidFill>
                  <a:srgbClr val="000000"/>
                </a:solidFill>
                <a:latin typeface="Arial" pitchFamily="34" charset="0"/>
              </a:rPr>
              <a:t>Brotherton</a:t>
            </a:r>
            <a:r>
              <a:rPr lang="es-AR" altLang="es-ES" sz="1200" dirty="0" smtClean="0">
                <a:solidFill>
                  <a:srgbClr val="000000"/>
                </a:solidFill>
                <a:latin typeface="Arial" pitchFamily="34" charset="0"/>
              </a:rPr>
              <a:t> J, et al. BMC 2013, 11:227</a:t>
            </a:r>
            <a:endParaRPr lang="en-US" altLang="es-ES" sz="1200" dirty="0" smtClean="0">
              <a:solidFill>
                <a:srgbClr val="000000"/>
              </a:solidFill>
              <a:latin typeface="Arial" pitchFamily="34" charset="0"/>
            </a:endParaRPr>
          </a:p>
        </p:txBody>
      </p:sp>
      <p:sp>
        <p:nvSpPr>
          <p:cNvPr id="19460" name="TextBox 6"/>
          <p:cNvSpPr txBox="1">
            <a:spLocks noChangeArrowheads="1"/>
          </p:cNvSpPr>
          <p:nvPr/>
        </p:nvSpPr>
        <p:spPr bwMode="auto">
          <a:xfrm>
            <a:off x="251520" y="836712"/>
            <a:ext cx="84343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s-AR" altLang="es-ES" sz="2000" dirty="0" err="1" smtClean="0">
                <a:solidFill>
                  <a:srgbClr val="000000"/>
                </a:solidFill>
                <a:latin typeface="+mn-lt"/>
              </a:rPr>
              <a:t>Population</a:t>
            </a:r>
            <a:r>
              <a:rPr lang="es-AR" altLang="es-ES" sz="2000" dirty="0" smtClean="0">
                <a:solidFill>
                  <a:srgbClr val="000000"/>
                </a:solidFill>
                <a:latin typeface="+mn-lt"/>
              </a:rPr>
              <a:t> </a:t>
            </a:r>
            <a:r>
              <a:rPr lang="es-AR" altLang="es-ES" sz="2000" dirty="0" err="1" smtClean="0">
                <a:solidFill>
                  <a:srgbClr val="000000"/>
                </a:solidFill>
                <a:latin typeface="+mn-lt"/>
              </a:rPr>
              <a:t>Based</a:t>
            </a:r>
            <a:r>
              <a:rPr lang="es-AR" altLang="es-ES" sz="2000" dirty="0" smtClean="0">
                <a:solidFill>
                  <a:srgbClr val="000000"/>
                </a:solidFill>
                <a:latin typeface="+mn-lt"/>
              </a:rPr>
              <a:t> </a:t>
            </a:r>
            <a:r>
              <a:rPr lang="es-AR" altLang="es-ES" sz="2000" dirty="0" err="1" smtClean="0">
                <a:solidFill>
                  <a:srgbClr val="000000"/>
                </a:solidFill>
                <a:latin typeface="+mn-lt"/>
              </a:rPr>
              <a:t>Study</a:t>
            </a:r>
            <a:r>
              <a:rPr lang="es-AR" altLang="es-ES" sz="2000" dirty="0" smtClean="0">
                <a:solidFill>
                  <a:srgbClr val="000000"/>
                </a:solidFill>
                <a:latin typeface="+mn-lt"/>
              </a:rPr>
              <a:t> in Victoria, Australia</a:t>
            </a:r>
          </a:p>
          <a:p>
            <a:pPr eaLnBrk="1" hangingPunct="1">
              <a:spcBef>
                <a:spcPct val="0"/>
              </a:spcBef>
              <a:buFontTx/>
              <a:buNone/>
            </a:pPr>
            <a:r>
              <a:rPr lang="es-AR" altLang="es-ES" sz="2000" dirty="0" err="1" smtClean="0">
                <a:solidFill>
                  <a:srgbClr val="000000"/>
                </a:solidFill>
                <a:latin typeface="+mn-lt"/>
              </a:rPr>
              <a:t>Vaccine</a:t>
            </a:r>
            <a:r>
              <a:rPr lang="es-AR" altLang="es-ES" sz="2000" dirty="0" smtClean="0">
                <a:solidFill>
                  <a:srgbClr val="000000"/>
                </a:solidFill>
                <a:latin typeface="+mn-lt"/>
              </a:rPr>
              <a:t> </a:t>
            </a:r>
            <a:r>
              <a:rPr lang="es-AR" altLang="es-ES" sz="2000" dirty="0" err="1" smtClean="0">
                <a:solidFill>
                  <a:srgbClr val="000000"/>
                </a:solidFill>
                <a:latin typeface="+mn-lt"/>
              </a:rPr>
              <a:t>Coverage</a:t>
            </a:r>
            <a:r>
              <a:rPr lang="es-AR" altLang="es-ES" sz="2000" dirty="0" smtClean="0">
                <a:solidFill>
                  <a:srgbClr val="000000"/>
                </a:solidFill>
                <a:latin typeface="+mn-lt"/>
              </a:rPr>
              <a:t> 86/82/75% </a:t>
            </a:r>
            <a:r>
              <a:rPr lang="es-AR" altLang="es-ES" sz="2000" dirty="0" err="1" smtClean="0">
                <a:solidFill>
                  <a:srgbClr val="000000"/>
                </a:solidFill>
                <a:latin typeface="+mn-lt"/>
              </a:rPr>
              <a:t>for</a:t>
            </a:r>
            <a:r>
              <a:rPr lang="es-AR" altLang="es-ES" sz="2000" dirty="0" smtClean="0">
                <a:solidFill>
                  <a:srgbClr val="000000"/>
                </a:solidFill>
                <a:latin typeface="+mn-lt"/>
              </a:rPr>
              <a:t> 1/2 </a:t>
            </a:r>
            <a:r>
              <a:rPr lang="es-AR" altLang="es-ES" sz="2000" dirty="0" err="1" smtClean="0">
                <a:solidFill>
                  <a:srgbClr val="000000"/>
                </a:solidFill>
                <a:latin typeface="+mn-lt"/>
              </a:rPr>
              <a:t>or</a:t>
            </a:r>
            <a:r>
              <a:rPr lang="es-AR" altLang="es-ES" sz="2000" dirty="0" smtClean="0">
                <a:solidFill>
                  <a:srgbClr val="000000"/>
                </a:solidFill>
                <a:latin typeface="+mn-lt"/>
              </a:rPr>
              <a:t> 3 doses (12 - 17 </a:t>
            </a:r>
            <a:r>
              <a:rPr lang="es-AR" altLang="es-ES" sz="2000" dirty="0" err="1" smtClean="0">
                <a:solidFill>
                  <a:srgbClr val="000000"/>
                </a:solidFill>
                <a:latin typeface="+mn-lt"/>
              </a:rPr>
              <a:t>years</a:t>
            </a:r>
            <a:r>
              <a:rPr lang="es-AR" altLang="es-ES" sz="2000" dirty="0" smtClean="0">
                <a:solidFill>
                  <a:srgbClr val="000000"/>
                </a:solidFill>
                <a:latin typeface="+mn-lt"/>
              </a:rPr>
              <a:t>) </a:t>
            </a:r>
            <a:endParaRPr lang="en-US" altLang="es-ES" sz="2000" dirty="0" smtClean="0">
              <a:solidFill>
                <a:srgbClr val="000000"/>
              </a:solidFill>
              <a:latin typeface="+mn-lt"/>
            </a:endParaRPr>
          </a:p>
        </p:txBody>
      </p:sp>
      <p:pic>
        <p:nvPicPr>
          <p:cNvPr id="1946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175" y="1700808"/>
            <a:ext cx="8509000" cy="3344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462" name="1 CuadroTexto"/>
          <p:cNvSpPr txBox="1">
            <a:spLocks noChangeArrowheads="1"/>
          </p:cNvSpPr>
          <p:nvPr/>
        </p:nvSpPr>
        <p:spPr bwMode="auto">
          <a:xfrm>
            <a:off x="611188" y="5157192"/>
            <a:ext cx="7643824"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s-ES" altLang="es-ES" sz="1800" dirty="0" smtClean="0">
                <a:solidFill>
                  <a:prstClr val="black"/>
                </a:solidFill>
                <a:latin typeface="+mn-lt"/>
              </a:rPr>
              <a:t>a and b: CIN3 and AIS. </a:t>
            </a:r>
            <a:r>
              <a:rPr lang="es-ES" altLang="es-ES" sz="1800" dirty="0" err="1" smtClean="0">
                <a:solidFill>
                  <a:prstClr val="black"/>
                </a:solidFill>
                <a:latin typeface="+mn-lt"/>
              </a:rPr>
              <a:t>Vaccine</a:t>
            </a:r>
            <a:r>
              <a:rPr lang="es-ES" altLang="es-ES" sz="1800" dirty="0" smtClean="0">
                <a:solidFill>
                  <a:prstClr val="black"/>
                </a:solidFill>
                <a:latin typeface="+mn-lt"/>
              </a:rPr>
              <a:t> </a:t>
            </a:r>
            <a:r>
              <a:rPr lang="es-ES" altLang="es-ES" sz="1800" dirty="0" err="1" smtClean="0">
                <a:solidFill>
                  <a:prstClr val="black"/>
                </a:solidFill>
                <a:latin typeface="+mn-lt"/>
              </a:rPr>
              <a:t>Effectiveness</a:t>
            </a:r>
            <a:r>
              <a:rPr lang="es-ES" altLang="es-ES" sz="1800" dirty="0">
                <a:solidFill>
                  <a:prstClr val="black"/>
                </a:solidFill>
                <a:latin typeface="+mn-lt"/>
              </a:rPr>
              <a:t> </a:t>
            </a:r>
            <a:r>
              <a:rPr lang="es-ES" altLang="es-ES" sz="1800" dirty="0" smtClean="0">
                <a:solidFill>
                  <a:prstClr val="black"/>
                </a:solidFill>
                <a:latin typeface="+mn-lt"/>
              </a:rPr>
              <a:t>47.5% (22.7-64.4) 5 </a:t>
            </a:r>
            <a:r>
              <a:rPr lang="es-ES" altLang="es-ES" sz="1800" dirty="0" err="1" smtClean="0">
                <a:solidFill>
                  <a:prstClr val="black"/>
                </a:solidFill>
                <a:latin typeface="+mn-lt"/>
              </a:rPr>
              <a:t>years</a:t>
            </a:r>
            <a:r>
              <a:rPr lang="es-ES" altLang="es-ES" sz="1800" dirty="0" smtClean="0">
                <a:solidFill>
                  <a:prstClr val="black"/>
                </a:solidFill>
                <a:latin typeface="+mn-lt"/>
              </a:rPr>
              <a:t> </a:t>
            </a:r>
            <a:r>
              <a:rPr lang="es-ES" altLang="es-ES" sz="1800" dirty="0" err="1" smtClean="0">
                <a:solidFill>
                  <a:prstClr val="black"/>
                </a:solidFill>
                <a:latin typeface="+mn-lt"/>
              </a:rPr>
              <a:t>follow</a:t>
            </a:r>
            <a:r>
              <a:rPr lang="es-ES" altLang="es-ES" sz="1800" dirty="0" smtClean="0">
                <a:solidFill>
                  <a:prstClr val="black"/>
                </a:solidFill>
                <a:latin typeface="+mn-lt"/>
              </a:rPr>
              <a:t> up</a:t>
            </a:r>
          </a:p>
          <a:p>
            <a:pPr eaLnBrk="1" hangingPunct="1">
              <a:spcBef>
                <a:spcPct val="0"/>
              </a:spcBef>
              <a:buFontTx/>
              <a:buNone/>
            </a:pPr>
            <a:endParaRPr lang="es-ES" altLang="es-ES" sz="1800" dirty="0">
              <a:solidFill>
                <a:prstClr val="black"/>
              </a:solidFill>
              <a:latin typeface="+mn-lt"/>
            </a:endParaRPr>
          </a:p>
          <a:p>
            <a:pPr eaLnBrk="1" hangingPunct="1">
              <a:spcBef>
                <a:spcPct val="0"/>
              </a:spcBef>
              <a:buFontTx/>
              <a:buNone/>
            </a:pPr>
            <a:r>
              <a:rPr lang="es-ES" altLang="es-ES" sz="1800" dirty="0">
                <a:solidFill>
                  <a:prstClr val="black"/>
                </a:solidFill>
                <a:latin typeface="+mn-lt"/>
              </a:rPr>
              <a:t>G</a:t>
            </a:r>
            <a:r>
              <a:rPr lang="es-ES" altLang="es-ES" sz="1800" dirty="0" smtClean="0">
                <a:solidFill>
                  <a:prstClr val="black"/>
                </a:solidFill>
                <a:latin typeface="+mn-lt"/>
              </a:rPr>
              <a:t>enital </a:t>
            </a:r>
            <a:r>
              <a:rPr lang="es-ES" altLang="es-ES" sz="1800" dirty="0" err="1" smtClean="0">
                <a:solidFill>
                  <a:prstClr val="black"/>
                </a:solidFill>
                <a:latin typeface="+mn-lt"/>
              </a:rPr>
              <a:t>warts</a:t>
            </a:r>
            <a:r>
              <a:rPr lang="es-ES" altLang="es-ES" sz="1800" dirty="0" smtClean="0">
                <a:solidFill>
                  <a:prstClr val="black"/>
                </a:solidFill>
                <a:latin typeface="+mn-lt"/>
              </a:rPr>
              <a:t> 	45 to 87% </a:t>
            </a:r>
            <a:r>
              <a:rPr lang="es-ES" altLang="es-ES" sz="1800" dirty="0" err="1" smtClean="0">
                <a:solidFill>
                  <a:prstClr val="black"/>
                </a:solidFill>
                <a:latin typeface="+mn-lt"/>
              </a:rPr>
              <a:t>reduction</a:t>
            </a:r>
            <a:r>
              <a:rPr lang="es-ES" altLang="es-ES" sz="1800" dirty="0" smtClean="0">
                <a:solidFill>
                  <a:prstClr val="black"/>
                </a:solidFill>
                <a:latin typeface="+mn-lt"/>
              </a:rPr>
              <a:t> </a:t>
            </a:r>
          </a:p>
          <a:p>
            <a:pPr eaLnBrk="1" hangingPunct="1">
              <a:spcBef>
                <a:spcPct val="0"/>
              </a:spcBef>
              <a:buFontTx/>
              <a:buNone/>
            </a:pPr>
            <a:r>
              <a:rPr lang="es-ES" altLang="es-ES" sz="1800" dirty="0" err="1" smtClean="0">
                <a:solidFill>
                  <a:prstClr val="black"/>
                </a:solidFill>
                <a:latin typeface="+mn-lt"/>
              </a:rPr>
              <a:t>Low</a:t>
            </a:r>
            <a:r>
              <a:rPr lang="es-ES" altLang="es-ES" sz="1800" dirty="0">
                <a:solidFill>
                  <a:prstClr val="black"/>
                </a:solidFill>
                <a:latin typeface="+mn-lt"/>
              </a:rPr>
              <a:t>-</a:t>
            </a:r>
            <a:r>
              <a:rPr lang="es-ES" altLang="es-ES" sz="1800" dirty="0" smtClean="0">
                <a:solidFill>
                  <a:prstClr val="black"/>
                </a:solidFill>
                <a:latin typeface="+mn-lt"/>
              </a:rPr>
              <a:t>grade </a:t>
            </a:r>
            <a:r>
              <a:rPr lang="es-ES" altLang="es-ES" sz="1800" dirty="0" err="1" smtClean="0">
                <a:solidFill>
                  <a:prstClr val="black"/>
                </a:solidFill>
                <a:latin typeface="+mn-lt"/>
              </a:rPr>
              <a:t>lesions</a:t>
            </a:r>
            <a:r>
              <a:rPr lang="es-ES" altLang="es-ES" sz="1800" dirty="0" smtClean="0">
                <a:solidFill>
                  <a:prstClr val="black"/>
                </a:solidFill>
                <a:latin typeface="+mn-lt"/>
              </a:rPr>
              <a:t>	45% </a:t>
            </a:r>
            <a:r>
              <a:rPr lang="es-ES" altLang="es-ES" sz="1800" dirty="0" err="1" smtClean="0">
                <a:solidFill>
                  <a:prstClr val="black"/>
                </a:solidFill>
                <a:latin typeface="+mn-lt"/>
              </a:rPr>
              <a:t>reduction</a:t>
            </a:r>
            <a:endParaRPr lang="es-ES" altLang="es-ES" sz="1800" dirty="0" smtClean="0">
              <a:solidFill>
                <a:prstClr val="black"/>
              </a:solidFill>
              <a:latin typeface="+mn-lt"/>
            </a:endParaRPr>
          </a:p>
          <a:p>
            <a:pPr eaLnBrk="1" hangingPunct="1">
              <a:spcBef>
                <a:spcPct val="0"/>
              </a:spcBef>
              <a:buFontTx/>
              <a:buNone/>
            </a:pPr>
            <a:r>
              <a:rPr lang="es-ES" altLang="es-ES" sz="1800" dirty="0" smtClean="0">
                <a:solidFill>
                  <a:prstClr val="black"/>
                </a:solidFill>
                <a:latin typeface="+mn-lt"/>
              </a:rPr>
              <a:t>High-grade </a:t>
            </a:r>
            <a:r>
              <a:rPr lang="es-ES" altLang="es-ES" sz="1800" dirty="0" err="1" smtClean="0">
                <a:solidFill>
                  <a:prstClr val="black"/>
                </a:solidFill>
                <a:latin typeface="+mn-lt"/>
              </a:rPr>
              <a:t>lesions</a:t>
            </a:r>
            <a:r>
              <a:rPr lang="es-ES" altLang="es-ES" sz="1800" dirty="0" smtClean="0">
                <a:solidFill>
                  <a:prstClr val="black"/>
                </a:solidFill>
                <a:latin typeface="+mn-lt"/>
              </a:rPr>
              <a:t> 	80% </a:t>
            </a:r>
            <a:r>
              <a:rPr lang="es-ES" altLang="es-ES" sz="1800" dirty="0" err="1" smtClean="0">
                <a:solidFill>
                  <a:prstClr val="black"/>
                </a:solidFill>
                <a:latin typeface="+mn-lt"/>
              </a:rPr>
              <a:t>reduction</a:t>
            </a:r>
            <a:r>
              <a:rPr lang="es-ES" altLang="es-ES" sz="1800" dirty="0" smtClean="0">
                <a:solidFill>
                  <a:prstClr val="black"/>
                </a:solidFill>
                <a:latin typeface="+mn-lt"/>
              </a:rPr>
              <a:t> </a:t>
            </a:r>
          </a:p>
        </p:txBody>
      </p:sp>
      <p:sp>
        <p:nvSpPr>
          <p:cNvPr id="7" name="Rectangle 6"/>
          <p:cNvSpPr>
            <a:spLocks noChangeArrowheads="1"/>
          </p:cNvSpPr>
          <p:nvPr/>
        </p:nvSpPr>
        <p:spPr bwMode="auto">
          <a:xfrm>
            <a:off x="755576" y="6608385"/>
            <a:ext cx="2977097" cy="276999"/>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r>
              <a:rPr lang="es-AR" sz="1200" i="1" dirty="0" smtClean="0">
                <a:solidFill>
                  <a:prstClr val="black"/>
                </a:solidFill>
              </a:rPr>
              <a:t>Garland</a:t>
            </a:r>
            <a:r>
              <a:rPr lang="es-AR" sz="1200" i="1" dirty="0" smtClean="0">
                <a:solidFill>
                  <a:prstClr val="black"/>
                </a:solidFill>
                <a:latin typeface="Arial" charset="0"/>
              </a:rPr>
              <a:t> </a:t>
            </a:r>
            <a:r>
              <a:rPr lang="es-AR" sz="1200" i="1" dirty="0">
                <a:solidFill>
                  <a:prstClr val="black"/>
                </a:solidFill>
              </a:rPr>
              <a:t>S</a:t>
            </a:r>
            <a:r>
              <a:rPr lang="es-AR" sz="1200" i="1" dirty="0" smtClean="0">
                <a:solidFill>
                  <a:prstClr val="black"/>
                </a:solidFill>
                <a:latin typeface="Arial" charset="0"/>
              </a:rPr>
              <a:t>, </a:t>
            </a:r>
            <a:r>
              <a:rPr lang="es-AR" sz="1200" i="1" dirty="0">
                <a:solidFill>
                  <a:prstClr val="black"/>
                </a:solidFill>
                <a:latin typeface="Arial" charset="0"/>
              </a:rPr>
              <a:t>et al. </a:t>
            </a:r>
            <a:r>
              <a:rPr lang="es-AR" sz="1200" i="1" dirty="0" smtClean="0">
                <a:solidFill>
                  <a:prstClr val="black"/>
                </a:solidFill>
              </a:rPr>
              <a:t>CID </a:t>
            </a:r>
            <a:r>
              <a:rPr lang="es-AR" sz="1200" i="1" dirty="0" smtClean="0">
                <a:solidFill>
                  <a:prstClr val="black"/>
                </a:solidFill>
                <a:latin typeface="Arial" charset="0"/>
              </a:rPr>
              <a:t>2016: 63, 519-527 </a:t>
            </a:r>
            <a:r>
              <a:rPr lang="es-AR" sz="1200" dirty="0" smtClean="0">
                <a:solidFill>
                  <a:prstClr val="black"/>
                </a:solidFill>
                <a:latin typeface="Arial" charset="0"/>
              </a:rPr>
              <a:t> </a:t>
            </a:r>
            <a:endParaRPr lang="es-AR" sz="1200" dirty="0">
              <a:solidFill>
                <a:prstClr val="black"/>
              </a:solidFill>
              <a:latin typeface="Arial" charset="0"/>
            </a:endParaRPr>
          </a:p>
        </p:txBody>
      </p:sp>
    </p:spTree>
    <p:extLst>
      <p:ext uri="{BB962C8B-B14F-4D97-AF65-F5344CB8AC3E}">
        <p14:creationId xmlns:p14="http://schemas.microsoft.com/office/powerpoint/2010/main" val="26757377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0325" y="268288"/>
            <a:ext cx="9051925" cy="784448"/>
          </a:xfrm>
          <a:solidFill>
            <a:schemeClr val="accent1">
              <a:lumMod val="20000"/>
              <a:lumOff val="80000"/>
            </a:schemeClr>
          </a:solidFill>
        </p:spPr>
        <p:txBody>
          <a:bodyPr anchor="t"/>
          <a:lstStyle/>
          <a:p>
            <a:pPr eaLnBrk="1" hangingPunct="1"/>
            <a:r>
              <a:rPr lang="es-AR" sz="4000" dirty="0" err="1" smtClean="0">
                <a:latin typeface="+mn-lt"/>
              </a:rPr>
              <a:t>Conclusions</a:t>
            </a:r>
            <a:r>
              <a:rPr lang="es-AR" sz="4000" dirty="0" smtClean="0">
                <a:latin typeface="+mn-lt"/>
              </a:rPr>
              <a:t> </a:t>
            </a:r>
          </a:p>
        </p:txBody>
      </p:sp>
      <p:sp>
        <p:nvSpPr>
          <p:cNvPr id="20483" name="Content Placeholder 2"/>
          <p:cNvSpPr>
            <a:spLocks noGrp="1"/>
          </p:cNvSpPr>
          <p:nvPr>
            <p:ph idx="1"/>
          </p:nvPr>
        </p:nvSpPr>
        <p:spPr>
          <a:xfrm>
            <a:off x="68263" y="1196752"/>
            <a:ext cx="9051925" cy="4422775"/>
          </a:xfrm>
        </p:spPr>
        <p:txBody>
          <a:bodyPr/>
          <a:lstStyle/>
          <a:p>
            <a:pPr marL="0" indent="0" eaLnBrk="1" hangingPunct="1">
              <a:lnSpc>
                <a:spcPct val="90000"/>
              </a:lnSpc>
              <a:buNone/>
            </a:pPr>
            <a:r>
              <a:rPr lang="en-US" sz="2400" dirty="0"/>
              <a:t>C</a:t>
            </a:r>
            <a:r>
              <a:rPr lang="en-US" sz="2400" dirty="0" smtClean="0"/>
              <a:t>ervical </a:t>
            </a:r>
            <a:r>
              <a:rPr lang="en-US" sz="2400" dirty="0"/>
              <a:t>cancer and other HPV-related diseases </a:t>
            </a:r>
            <a:r>
              <a:rPr lang="en-US" sz="2400" dirty="0" smtClean="0"/>
              <a:t>are </a:t>
            </a:r>
            <a:r>
              <a:rPr lang="en-US" sz="2400" dirty="0"/>
              <a:t>global public health problems </a:t>
            </a:r>
            <a:endParaRPr lang="en-US" sz="2400" dirty="0" smtClean="0"/>
          </a:p>
          <a:p>
            <a:pPr marL="0" indent="0" eaLnBrk="1" hangingPunct="1">
              <a:lnSpc>
                <a:spcPct val="90000"/>
              </a:lnSpc>
              <a:buNone/>
            </a:pPr>
            <a:r>
              <a:rPr lang="en-US" sz="2400" dirty="0" smtClean="0"/>
              <a:t>WHO </a:t>
            </a:r>
            <a:r>
              <a:rPr lang="en-US" sz="2400" dirty="0"/>
              <a:t>recommendation </a:t>
            </a:r>
            <a:r>
              <a:rPr lang="en-US" sz="2400" dirty="0" smtClean="0"/>
              <a:t>encourage that HPV </a:t>
            </a:r>
            <a:r>
              <a:rPr lang="en-US" sz="2400" dirty="0"/>
              <a:t>vaccines should be included in </a:t>
            </a:r>
            <a:r>
              <a:rPr lang="en-US" sz="2400" dirty="0" smtClean="0"/>
              <a:t>NIP </a:t>
            </a:r>
          </a:p>
          <a:p>
            <a:pPr marL="0" indent="0" eaLnBrk="1" hangingPunct="1">
              <a:lnSpc>
                <a:spcPct val="90000"/>
              </a:lnSpc>
              <a:buNone/>
            </a:pPr>
            <a:r>
              <a:rPr lang="en-US" sz="2400" dirty="0" smtClean="0"/>
              <a:t>Cervical </a:t>
            </a:r>
            <a:r>
              <a:rPr lang="en-US" sz="2400" dirty="0"/>
              <a:t>cancer, which comprises 84% of all HPV-related cancers, should remain the priority for HPV </a:t>
            </a:r>
            <a:r>
              <a:rPr lang="en-US" sz="2400" dirty="0" smtClean="0"/>
              <a:t>immunization</a:t>
            </a:r>
          </a:p>
          <a:p>
            <a:pPr marL="0" indent="0" eaLnBrk="1" hangingPunct="1">
              <a:lnSpc>
                <a:spcPct val="90000"/>
              </a:lnSpc>
              <a:buNone/>
            </a:pPr>
            <a:r>
              <a:rPr lang="en-US" sz="2400" dirty="0" smtClean="0"/>
              <a:t>Prevention </a:t>
            </a:r>
            <a:r>
              <a:rPr lang="en-US" sz="2400" dirty="0"/>
              <a:t>of cervical cancer is best achieved through the immunization of girls, prior to sexual </a:t>
            </a:r>
            <a:r>
              <a:rPr lang="en-US" sz="2400" dirty="0" smtClean="0"/>
              <a:t>debut</a:t>
            </a:r>
          </a:p>
          <a:p>
            <a:pPr marL="0" indent="0" eaLnBrk="1" hangingPunct="1">
              <a:lnSpc>
                <a:spcPct val="90000"/>
              </a:lnSpc>
              <a:buNone/>
            </a:pPr>
            <a:r>
              <a:rPr lang="en-US" sz="2400" dirty="0" smtClean="0"/>
              <a:t>All </a:t>
            </a:r>
            <a:r>
              <a:rPr lang="en-US" sz="2400" dirty="0"/>
              <a:t>3 licensed HPV vaccines – bivalent, </a:t>
            </a:r>
            <a:r>
              <a:rPr lang="en-US" sz="2400" dirty="0" err="1"/>
              <a:t>quadrivalent</a:t>
            </a:r>
            <a:r>
              <a:rPr lang="en-US" sz="2400" dirty="0"/>
              <a:t> and </a:t>
            </a:r>
            <a:r>
              <a:rPr lang="en-US" sz="2400" dirty="0" err="1"/>
              <a:t>nonavalent</a:t>
            </a:r>
            <a:r>
              <a:rPr lang="en-US" sz="2400" dirty="0"/>
              <a:t> – have excellent safety, efficacy and effectiveness </a:t>
            </a:r>
            <a:r>
              <a:rPr lang="en-US" sz="2400" dirty="0" smtClean="0"/>
              <a:t>profiles</a:t>
            </a:r>
          </a:p>
          <a:p>
            <a:pPr marL="0" indent="0" algn="ctr" eaLnBrk="1" hangingPunct="1">
              <a:lnSpc>
                <a:spcPct val="90000"/>
              </a:lnSpc>
              <a:buNone/>
            </a:pPr>
            <a:endParaRPr lang="en-US" sz="2400" dirty="0" smtClean="0"/>
          </a:p>
          <a:p>
            <a:pPr marL="0" indent="0" algn="ctr" eaLnBrk="1" hangingPunct="1">
              <a:lnSpc>
                <a:spcPct val="90000"/>
              </a:lnSpc>
              <a:buNone/>
            </a:pPr>
            <a:r>
              <a:rPr lang="en-US" sz="2400" dirty="0" smtClean="0"/>
              <a:t>Vaccination </a:t>
            </a:r>
            <a:r>
              <a:rPr lang="en-US" sz="2400" dirty="0"/>
              <a:t>targeting multiple age cohorts of girls (</a:t>
            </a:r>
            <a:r>
              <a:rPr lang="en-US" sz="2400" dirty="0" smtClean="0"/>
              <a:t>9 – 18) </a:t>
            </a:r>
            <a:r>
              <a:rPr lang="en-US" sz="2400" dirty="0"/>
              <a:t>years at the time of HPV vaccine introduction would result in faster and greater population impact than vaccination of single age cohorts, due to the estimated increase in direct protection and herd </a:t>
            </a:r>
            <a:r>
              <a:rPr lang="en-US" sz="2400" dirty="0" smtClean="0"/>
              <a:t>immunity </a:t>
            </a:r>
            <a:endParaRPr lang="es-AR" sz="2400" dirty="0" smtClean="0">
              <a:solidFill>
                <a:schemeClr val="tx2"/>
              </a:solidFill>
            </a:endParaRPr>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6921" y="332656"/>
            <a:ext cx="1707567" cy="641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descr="C:\Users\Ricardo\Pictures\Jul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76792"/>
            <a:ext cx="4850168" cy="3764376"/>
          </a:xfrm>
          <a:prstGeom prst="rect">
            <a:avLst/>
          </a:prstGeom>
          <a:noFill/>
          <a:extLst>
            <a:ext uri="{909E8E84-426E-40DD-AFC4-6F175D3DCCD1}">
              <a14:hiddenFill xmlns:a14="http://schemas.microsoft.com/office/drawing/2010/main">
                <a:solidFill>
                  <a:srgbClr val="FFFFFF"/>
                </a:solidFill>
              </a14:hiddenFill>
            </a:ext>
          </a:extLst>
        </p:spPr>
      </p:pic>
      <p:pic>
        <p:nvPicPr>
          <p:cNvPr id="114691" name="Picture 3" descr="C:\Users\Ricardo\Pictures\DSC0099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1176792"/>
            <a:ext cx="4281848" cy="3764376"/>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1403648" y="5589240"/>
            <a:ext cx="6893041" cy="523220"/>
          </a:xfrm>
          <a:prstGeom prst="rect">
            <a:avLst/>
          </a:prstGeom>
          <a:noFill/>
        </p:spPr>
        <p:txBody>
          <a:bodyPr wrap="none" rtlCol="0">
            <a:spAutoFit/>
          </a:bodyPr>
          <a:lstStyle/>
          <a:p>
            <a:r>
              <a:rPr lang="es-ES" sz="2800" dirty="0" err="1" smtClean="0">
                <a:latin typeface="+mn-lt"/>
              </a:rPr>
              <a:t>Happy</a:t>
            </a:r>
            <a:r>
              <a:rPr lang="es-ES" sz="2800" dirty="0" smtClean="0">
                <a:latin typeface="+mn-lt"/>
              </a:rPr>
              <a:t> to be </a:t>
            </a:r>
            <a:r>
              <a:rPr lang="es-ES" sz="2800" dirty="0" err="1" smtClean="0">
                <a:latin typeface="+mn-lt"/>
              </a:rPr>
              <a:t>protected</a:t>
            </a:r>
            <a:r>
              <a:rPr lang="es-ES" sz="2800" dirty="0" smtClean="0">
                <a:latin typeface="+mn-lt"/>
              </a:rPr>
              <a:t> </a:t>
            </a:r>
            <a:r>
              <a:rPr lang="es-ES" sz="2800" dirty="0" err="1" smtClean="0">
                <a:latin typeface="+mn-lt"/>
              </a:rPr>
              <a:t>against</a:t>
            </a:r>
            <a:r>
              <a:rPr lang="es-ES" sz="2800" dirty="0" smtClean="0">
                <a:latin typeface="+mn-lt"/>
              </a:rPr>
              <a:t> Cervical </a:t>
            </a:r>
            <a:r>
              <a:rPr lang="es-ES" sz="2800" dirty="0" err="1" smtClean="0">
                <a:latin typeface="+mn-lt"/>
              </a:rPr>
              <a:t>Cancer</a:t>
            </a:r>
            <a:endParaRPr lang="es-ES" sz="2800" dirty="0">
              <a:latin typeface="+mn-lt"/>
            </a:endParaRPr>
          </a:p>
        </p:txBody>
      </p:sp>
      <p:sp>
        <p:nvSpPr>
          <p:cNvPr id="3" name="2 CuadroTexto"/>
          <p:cNvSpPr txBox="1"/>
          <p:nvPr/>
        </p:nvSpPr>
        <p:spPr>
          <a:xfrm>
            <a:off x="1301067" y="620688"/>
            <a:ext cx="822661" cy="523220"/>
          </a:xfrm>
          <a:prstGeom prst="rect">
            <a:avLst/>
          </a:prstGeom>
          <a:noFill/>
        </p:spPr>
        <p:txBody>
          <a:bodyPr wrap="none" rtlCol="0">
            <a:spAutoFit/>
          </a:bodyPr>
          <a:lstStyle/>
          <a:p>
            <a:r>
              <a:rPr lang="es-ES" sz="2800" dirty="0" smtClean="0">
                <a:latin typeface="+mn-lt"/>
              </a:rPr>
              <a:t>Julia</a:t>
            </a:r>
            <a:endParaRPr lang="es-ES" sz="2800" dirty="0">
              <a:latin typeface="+mn-lt"/>
            </a:endParaRPr>
          </a:p>
        </p:txBody>
      </p:sp>
      <p:sp>
        <p:nvSpPr>
          <p:cNvPr id="4" name="3 CuadroTexto"/>
          <p:cNvSpPr txBox="1"/>
          <p:nvPr/>
        </p:nvSpPr>
        <p:spPr>
          <a:xfrm>
            <a:off x="5905356" y="620688"/>
            <a:ext cx="1402948" cy="523220"/>
          </a:xfrm>
          <a:prstGeom prst="rect">
            <a:avLst/>
          </a:prstGeom>
          <a:noFill/>
        </p:spPr>
        <p:txBody>
          <a:bodyPr wrap="none" rtlCol="0">
            <a:spAutoFit/>
          </a:bodyPr>
          <a:lstStyle/>
          <a:p>
            <a:r>
              <a:rPr lang="es-ES" sz="2800" dirty="0" smtClean="0">
                <a:latin typeface="+mn-lt"/>
              </a:rPr>
              <a:t>Mariana</a:t>
            </a:r>
            <a:endParaRPr lang="es-ES" sz="2800" dirty="0">
              <a:latin typeface="+mn-lt"/>
            </a:endParaRPr>
          </a:p>
        </p:txBody>
      </p:sp>
    </p:spTree>
    <p:extLst>
      <p:ext uri="{BB962C8B-B14F-4D97-AF65-F5344CB8AC3E}">
        <p14:creationId xmlns:p14="http://schemas.microsoft.com/office/powerpoint/2010/main" val="4084807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Título"/>
          <p:cNvSpPr>
            <a:spLocks noGrp="1"/>
          </p:cNvSpPr>
          <p:nvPr>
            <p:ph type="title"/>
          </p:nvPr>
        </p:nvSpPr>
        <p:spPr/>
        <p:txBody>
          <a:bodyPr/>
          <a:lstStyle/>
          <a:p>
            <a:endParaRPr lang="en-US" smtClean="0"/>
          </a:p>
        </p:txBody>
      </p:sp>
      <p:pic>
        <p:nvPicPr>
          <p:cNvPr id="6147" name="Picture 5" descr="C:\Users\123\Downloads\Ref_TPM_Sticker_10x6.jpg"/>
          <p:cNvPicPr>
            <a:picLocks noGrp="1" noChangeAspect="1" noChangeArrowheads="1"/>
          </p:cNvPicPr>
          <p:nvPr>
            <p:ph idx="1"/>
          </p:nvPr>
        </p:nvPicPr>
        <p:blipFill>
          <a:blip r:embed="rId3" cstate="print"/>
          <a:srcRect/>
          <a:stretch>
            <a:fillRect/>
          </a:stretch>
        </p:blipFill>
        <p:spPr>
          <a:xfrm>
            <a:off x="468313" y="333375"/>
            <a:ext cx="8043862" cy="4824413"/>
          </a:xfr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idx="4294967295"/>
          </p:nvPr>
        </p:nvSpPr>
        <p:spPr>
          <a:xfrm>
            <a:off x="35496" y="44624"/>
            <a:ext cx="9001000" cy="775019"/>
          </a:xfrm>
          <a:solidFill>
            <a:schemeClr val="accent1">
              <a:lumMod val="20000"/>
              <a:lumOff val="80000"/>
            </a:schemeClr>
          </a:solidFill>
        </p:spPr>
        <p:txBody>
          <a:bodyPr>
            <a:noAutofit/>
          </a:bodyPr>
          <a:lstStyle/>
          <a:p>
            <a:pPr eaLnBrk="1" hangingPunct="1"/>
            <a:r>
              <a:rPr lang="en-GB" sz="3200" dirty="0">
                <a:latin typeface="+mn-lt"/>
                <a:cs typeface="Arial" panose="020B0604020202020204" pitchFamily="34" charset="0"/>
              </a:rPr>
              <a:t>HPV </a:t>
            </a:r>
            <a:r>
              <a:rPr lang="en-GB" sz="3200" dirty="0" smtClean="0">
                <a:latin typeface="+mn-lt"/>
                <a:cs typeface="Arial" panose="020B0604020202020204" pitchFamily="34" charset="0"/>
              </a:rPr>
              <a:t>Infections &amp; Vaccines: </a:t>
            </a:r>
            <a:r>
              <a:rPr lang="en-GB" sz="3200" dirty="0">
                <a:latin typeface="+mn-lt"/>
                <a:cs typeface="Arial" panose="020B0604020202020204" pitchFamily="34" charset="0"/>
              </a:rPr>
              <a:t>General Concepts</a:t>
            </a:r>
          </a:p>
        </p:txBody>
      </p:sp>
      <p:sp>
        <p:nvSpPr>
          <p:cNvPr id="97283" name="Rectangle 3"/>
          <p:cNvSpPr>
            <a:spLocks noGrp="1" noChangeArrowheads="1"/>
          </p:cNvSpPr>
          <p:nvPr>
            <p:ph type="body" idx="4294967295"/>
          </p:nvPr>
        </p:nvSpPr>
        <p:spPr>
          <a:xfrm>
            <a:off x="107504" y="1224371"/>
            <a:ext cx="8751600" cy="4868925"/>
          </a:xfrm>
        </p:spPr>
        <p:txBody>
          <a:bodyPr/>
          <a:lstStyle/>
          <a:p>
            <a:pPr marL="380960" indent="-380960">
              <a:lnSpc>
                <a:spcPct val="90000"/>
              </a:lnSpc>
              <a:spcBef>
                <a:spcPct val="15000"/>
              </a:spcBef>
            </a:pPr>
            <a:r>
              <a:rPr lang="en-US" sz="2400" dirty="0"/>
              <a:t>HPV is the most common viral infection of the reproductive tract </a:t>
            </a:r>
            <a:r>
              <a:rPr lang="en-US" sz="2400" dirty="0" smtClean="0"/>
              <a:t>in </a:t>
            </a:r>
            <a:r>
              <a:rPr lang="en-US" sz="2400" dirty="0"/>
              <a:t>both men and women, including precancerous lesions that may progress to </a:t>
            </a:r>
            <a:r>
              <a:rPr lang="en-US" sz="2400" dirty="0" smtClean="0"/>
              <a:t>cancer</a:t>
            </a:r>
          </a:p>
          <a:p>
            <a:pPr marL="781010" lvl="1" indent="-380960">
              <a:lnSpc>
                <a:spcPct val="90000"/>
              </a:lnSpc>
              <a:spcBef>
                <a:spcPct val="15000"/>
              </a:spcBef>
            </a:pPr>
            <a:r>
              <a:rPr lang="es-AR" sz="2000" dirty="0" err="1" smtClean="0">
                <a:cs typeface="Arial" panose="020B0604020202020204" pitchFamily="34" charset="0"/>
              </a:rPr>
              <a:t>Between</a:t>
            </a:r>
            <a:r>
              <a:rPr lang="es-AR" sz="2000" dirty="0" smtClean="0">
                <a:cs typeface="Arial" panose="020B0604020202020204" pitchFamily="34" charset="0"/>
              </a:rPr>
              <a:t> 50 to 80</a:t>
            </a:r>
            <a:r>
              <a:rPr lang="es-AR" sz="2000" dirty="0">
                <a:cs typeface="Arial" panose="020B0604020202020204" pitchFamily="34" charset="0"/>
              </a:rPr>
              <a:t>% </a:t>
            </a:r>
            <a:r>
              <a:rPr lang="es-AR" sz="2000" dirty="0" smtClean="0">
                <a:cs typeface="Arial" panose="020B0604020202020204" pitchFamily="34" charset="0"/>
              </a:rPr>
              <a:t>of </a:t>
            </a:r>
            <a:r>
              <a:rPr lang="es-AR" sz="2000" dirty="0" err="1" smtClean="0">
                <a:cs typeface="Arial" panose="020B0604020202020204" pitchFamily="34" charset="0"/>
              </a:rPr>
              <a:t>women</a:t>
            </a:r>
            <a:r>
              <a:rPr lang="es-AR" sz="2000" dirty="0" smtClean="0">
                <a:cs typeface="Arial" panose="020B0604020202020204" pitchFamily="34" charset="0"/>
              </a:rPr>
              <a:t> </a:t>
            </a:r>
            <a:r>
              <a:rPr lang="es-AR" sz="2000" dirty="0" err="1" smtClean="0">
                <a:cs typeface="Arial" panose="020B0604020202020204" pitchFamily="34" charset="0"/>
              </a:rPr>
              <a:t>adquired</a:t>
            </a:r>
            <a:r>
              <a:rPr lang="es-AR" sz="2000" dirty="0" smtClean="0">
                <a:cs typeface="Arial" panose="020B0604020202020204" pitchFamily="34" charset="0"/>
              </a:rPr>
              <a:t> at </a:t>
            </a:r>
            <a:r>
              <a:rPr lang="es-AR" sz="2000" dirty="0" err="1" smtClean="0">
                <a:cs typeface="Arial" panose="020B0604020202020204" pitchFamily="34" charset="0"/>
              </a:rPr>
              <a:t>least</a:t>
            </a:r>
            <a:r>
              <a:rPr lang="es-AR" sz="2000" dirty="0" smtClean="0">
                <a:cs typeface="Arial" panose="020B0604020202020204" pitchFamily="34" charset="0"/>
              </a:rPr>
              <a:t> </a:t>
            </a:r>
            <a:r>
              <a:rPr lang="es-AR" sz="2000" dirty="0" err="1" smtClean="0">
                <a:cs typeface="Arial" panose="020B0604020202020204" pitchFamily="34" charset="0"/>
              </a:rPr>
              <a:t>one</a:t>
            </a:r>
            <a:r>
              <a:rPr lang="es-AR" sz="2000" dirty="0" smtClean="0">
                <a:cs typeface="Arial" panose="020B0604020202020204" pitchFamily="34" charset="0"/>
              </a:rPr>
              <a:t> HPV </a:t>
            </a:r>
            <a:r>
              <a:rPr lang="es-AR" sz="2000" dirty="0" err="1" smtClean="0">
                <a:cs typeface="Arial" panose="020B0604020202020204" pitchFamily="34" charset="0"/>
              </a:rPr>
              <a:t>infection</a:t>
            </a:r>
            <a:r>
              <a:rPr lang="es-AR" sz="2000" dirty="0" smtClean="0">
                <a:cs typeface="Arial" panose="020B0604020202020204" pitchFamily="34" charset="0"/>
              </a:rPr>
              <a:t> </a:t>
            </a:r>
            <a:r>
              <a:rPr lang="es-AR" sz="2000" dirty="0" err="1" smtClean="0">
                <a:cs typeface="Arial" panose="020B0604020202020204" pitchFamily="34" charset="0"/>
              </a:rPr>
              <a:t>lifelong</a:t>
            </a:r>
            <a:endParaRPr lang="es-MX" sz="2000" baseline="30000" dirty="0">
              <a:cs typeface="Arial" panose="020B0604020202020204" pitchFamily="34" charset="0"/>
              <a:sym typeface="Symbol" pitchFamily="18" charset="2"/>
            </a:endParaRPr>
          </a:p>
          <a:p>
            <a:pPr lvl="1">
              <a:lnSpc>
                <a:spcPct val="80000"/>
              </a:lnSpc>
            </a:pPr>
            <a:r>
              <a:rPr lang="es-MX" sz="2000" dirty="0" smtClean="0">
                <a:cs typeface="Arial" panose="020B0604020202020204" pitchFamily="34" charset="0"/>
                <a:sym typeface="Symbol" pitchFamily="18" charset="2"/>
              </a:rPr>
              <a:t>50% of HPV are </a:t>
            </a:r>
            <a:r>
              <a:rPr lang="es-MX" sz="2000" dirty="0" err="1" smtClean="0">
                <a:cs typeface="Arial" panose="020B0604020202020204" pitchFamily="34" charset="0"/>
                <a:sym typeface="Symbol" pitchFamily="18" charset="2"/>
              </a:rPr>
              <a:t>oncogenic</a:t>
            </a:r>
            <a:r>
              <a:rPr lang="es-MX" sz="2000" dirty="0" smtClean="0">
                <a:cs typeface="Arial" panose="020B0604020202020204" pitchFamily="34" charset="0"/>
                <a:sym typeface="Symbol" pitchFamily="18" charset="2"/>
              </a:rPr>
              <a:t> </a:t>
            </a:r>
            <a:r>
              <a:rPr lang="es-MX" sz="2000" dirty="0" err="1" smtClean="0">
                <a:cs typeface="Arial" panose="020B0604020202020204" pitchFamily="34" charset="0"/>
                <a:sym typeface="Symbol" pitchFamily="18" charset="2"/>
              </a:rPr>
              <a:t>types</a:t>
            </a:r>
            <a:endParaRPr lang="es-MX" sz="2000" dirty="0" smtClean="0">
              <a:cs typeface="Arial" panose="020B0604020202020204" pitchFamily="34" charset="0"/>
              <a:sym typeface="Symbol" pitchFamily="18" charset="2"/>
            </a:endParaRPr>
          </a:p>
          <a:p>
            <a:pPr lvl="1">
              <a:lnSpc>
                <a:spcPct val="80000"/>
              </a:lnSpc>
            </a:pPr>
            <a:r>
              <a:rPr lang="es-MX" sz="2000" dirty="0" err="1" smtClean="0">
                <a:cs typeface="Arial" panose="020B0604020202020204" pitchFamily="34" charset="0"/>
                <a:sym typeface="Symbol" pitchFamily="18" charset="2"/>
              </a:rPr>
              <a:t>Infections</a:t>
            </a:r>
            <a:r>
              <a:rPr lang="es-MX" sz="2000" dirty="0" smtClean="0">
                <a:cs typeface="Arial" panose="020B0604020202020204" pitchFamily="34" charset="0"/>
                <a:sym typeface="Symbol" pitchFamily="18" charset="2"/>
              </a:rPr>
              <a:t> and </a:t>
            </a:r>
            <a:r>
              <a:rPr lang="es-MX" sz="2000" dirty="0" err="1" smtClean="0">
                <a:cs typeface="Arial" panose="020B0604020202020204" pitchFamily="34" charset="0"/>
                <a:sym typeface="Symbol" pitchFamily="18" charset="2"/>
              </a:rPr>
              <a:t>lesions</a:t>
            </a:r>
            <a:r>
              <a:rPr lang="es-MX" sz="2000" dirty="0" smtClean="0">
                <a:cs typeface="Arial" panose="020B0604020202020204" pitchFamily="34" charset="0"/>
                <a:sym typeface="Symbol" pitchFamily="18" charset="2"/>
              </a:rPr>
              <a:t> are </a:t>
            </a:r>
            <a:r>
              <a:rPr lang="es-MX" sz="2000" dirty="0" err="1">
                <a:cs typeface="Arial" panose="020B0604020202020204" pitchFamily="34" charset="0"/>
                <a:sym typeface="Symbol" pitchFamily="18" charset="2"/>
              </a:rPr>
              <a:t>g</a:t>
            </a:r>
            <a:r>
              <a:rPr lang="es-MX" sz="2000" dirty="0" err="1" smtClean="0">
                <a:cs typeface="Arial" panose="020B0604020202020204" pitchFamily="34" charset="0"/>
                <a:sym typeface="Symbol" pitchFamily="18" charset="2"/>
              </a:rPr>
              <a:t>enerally</a:t>
            </a:r>
            <a:r>
              <a:rPr lang="es-MX" sz="2000" dirty="0" smtClean="0">
                <a:cs typeface="Arial" panose="020B0604020202020204" pitchFamily="34" charset="0"/>
                <a:sym typeface="Symbol" pitchFamily="18" charset="2"/>
              </a:rPr>
              <a:t> </a:t>
            </a:r>
            <a:r>
              <a:rPr lang="es-MX" sz="2000" dirty="0" err="1" smtClean="0">
                <a:cs typeface="Arial" panose="020B0604020202020204" pitchFamily="34" charset="0"/>
                <a:sym typeface="Symbol" pitchFamily="18" charset="2"/>
              </a:rPr>
              <a:t>asymptomatic</a:t>
            </a:r>
            <a:endParaRPr lang="en-GB" sz="2000" dirty="0">
              <a:cs typeface="Arial" panose="020B0604020202020204" pitchFamily="34" charset="0"/>
            </a:endParaRPr>
          </a:p>
          <a:p>
            <a:pPr marL="380960" indent="-380960" eaLnBrk="1" hangingPunct="1">
              <a:lnSpc>
                <a:spcPct val="90000"/>
              </a:lnSpc>
              <a:spcBef>
                <a:spcPct val="15000"/>
              </a:spcBef>
            </a:pPr>
            <a:r>
              <a:rPr lang="en-GB" sz="2400" dirty="0" smtClean="0">
                <a:cs typeface="Arial" panose="020B0604020202020204" pitchFamily="34" charset="0"/>
              </a:rPr>
              <a:t>HPV genotypes </a:t>
            </a:r>
          </a:p>
          <a:p>
            <a:pPr marL="781010" lvl="1" indent="-380960" eaLnBrk="1" hangingPunct="1">
              <a:lnSpc>
                <a:spcPct val="90000"/>
              </a:lnSpc>
              <a:spcBef>
                <a:spcPct val="15000"/>
              </a:spcBef>
            </a:pPr>
            <a:r>
              <a:rPr lang="en-GB" sz="2000" dirty="0" smtClean="0">
                <a:cs typeface="Arial" panose="020B0604020202020204" pitchFamily="34" charset="0"/>
              </a:rPr>
              <a:t>12 are </a:t>
            </a:r>
            <a:r>
              <a:rPr lang="en-GB" sz="2000" b="1" dirty="0" smtClean="0">
                <a:cs typeface="Arial" panose="020B0604020202020204" pitchFamily="34" charset="0"/>
              </a:rPr>
              <a:t>oncogenic or high risks</a:t>
            </a:r>
            <a:endParaRPr lang="en-GB" sz="2000" b="1" dirty="0">
              <a:cs typeface="Arial" panose="020B0604020202020204" pitchFamily="34" charset="0"/>
            </a:endParaRPr>
          </a:p>
          <a:p>
            <a:pPr marL="781010" lvl="1" indent="-380960" eaLnBrk="1" hangingPunct="1">
              <a:lnSpc>
                <a:spcPct val="90000"/>
              </a:lnSpc>
              <a:spcBef>
                <a:spcPct val="15000"/>
              </a:spcBef>
            </a:pPr>
            <a:r>
              <a:rPr lang="en-GB" sz="2000" b="1" dirty="0" smtClean="0">
                <a:cs typeface="Arial" panose="020B0604020202020204" pitchFamily="34" charset="0"/>
              </a:rPr>
              <a:t>Persistent infection with 16 and </a:t>
            </a:r>
            <a:r>
              <a:rPr lang="en-GB" sz="2000" b="1" dirty="0">
                <a:cs typeface="Arial" panose="020B0604020202020204" pitchFamily="34" charset="0"/>
              </a:rPr>
              <a:t>18</a:t>
            </a:r>
            <a:r>
              <a:rPr lang="en-GB" sz="2000" dirty="0">
                <a:cs typeface="Arial" panose="020B0604020202020204" pitchFamily="34" charset="0"/>
              </a:rPr>
              <a:t> </a:t>
            </a:r>
            <a:r>
              <a:rPr lang="en-GB" sz="2000" dirty="0" smtClean="0">
                <a:cs typeface="Arial" panose="020B0604020202020204" pitchFamily="34" charset="0"/>
              </a:rPr>
              <a:t>are responsible &gt;70</a:t>
            </a:r>
            <a:r>
              <a:rPr lang="en-GB" sz="2000" dirty="0">
                <a:cs typeface="Arial" panose="020B0604020202020204" pitchFamily="34" charset="0"/>
              </a:rPr>
              <a:t>% </a:t>
            </a:r>
            <a:r>
              <a:rPr lang="en-GB" sz="2000" dirty="0" smtClean="0">
                <a:cs typeface="Arial" panose="020B0604020202020204" pitchFamily="34" charset="0"/>
              </a:rPr>
              <a:t>of all Cervical Cancer (CC) worldwide </a:t>
            </a:r>
          </a:p>
          <a:p>
            <a:pPr marL="781010" lvl="1" indent="-380960" eaLnBrk="1" hangingPunct="1">
              <a:lnSpc>
                <a:spcPct val="90000"/>
              </a:lnSpc>
              <a:spcBef>
                <a:spcPct val="15000"/>
              </a:spcBef>
            </a:pPr>
            <a:r>
              <a:rPr lang="en-GB" sz="2000" dirty="0" smtClean="0">
                <a:cs typeface="Arial" panose="020B0604020202020204" pitchFamily="34" charset="0"/>
              </a:rPr>
              <a:t>6 and 11 are responsible &gt;90% of genital warts</a:t>
            </a:r>
            <a:endParaRPr lang="es-AR" sz="2400" dirty="0" smtClean="0">
              <a:cs typeface="Arial" panose="020B0604020202020204" pitchFamily="34" charset="0"/>
            </a:endParaRPr>
          </a:p>
          <a:p>
            <a:pPr marL="380960" indent="-380960" eaLnBrk="1" hangingPunct="1">
              <a:lnSpc>
                <a:spcPct val="90000"/>
              </a:lnSpc>
              <a:spcBef>
                <a:spcPct val="15000"/>
              </a:spcBef>
            </a:pPr>
            <a:r>
              <a:rPr lang="es-AR" sz="2400" dirty="0" smtClean="0">
                <a:cs typeface="Arial" panose="020B0604020202020204" pitchFamily="34" charset="0"/>
              </a:rPr>
              <a:t>Natural </a:t>
            </a:r>
            <a:r>
              <a:rPr lang="es-AR" sz="2400" dirty="0" err="1" smtClean="0">
                <a:cs typeface="Arial" panose="020B0604020202020204" pitchFamily="34" charset="0"/>
              </a:rPr>
              <a:t>infections</a:t>
            </a:r>
            <a:r>
              <a:rPr lang="es-AR" sz="2400" dirty="0" smtClean="0">
                <a:cs typeface="Arial" panose="020B0604020202020204" pitchFamily="34" charset="0"/>
              </a:rPr>
              <a:t> </a:t>
            </a:r>
            <a:r>
              <a:rPr lang="es-AR" sz="2400" dirty="0" err="1" smtClean="0">
                <a:cs typeface="Arial" panose="020B0604020202020204" pitchFamily="34" charset="0"/>
              </a:rPr>
              <a:t>does</a:t>
            </a:r>
            <a:r>
              <a:rPr lang="es-AR" sz="2400" dirty="0" smtClean="0">
                <a:cs typeface="Arial" panose="020B0604020202020204" pitchFamily="34" charset="0"/>
              </a:rPr>
              <a:t> </a:t>
            </a:r>
            <a:r>
              <a:rPr lang="es-AR" sz="2400" dirty="0" err="1" smtClean="0">
                <a:cs typeface="Arial" panose="020B0604020202020204" pitchFamily="34" charset="0"/>
              </a:rPr>
              <a:t>not</a:t>
            </a:r>
            <a:r>
              <a:rPr lang="es-AR" sz="2400" dirty="0" smtClean="0">
                <a:cs typeface="Arial" panose="020B0604020202020204" pitchFamily="34" charset="0"/>
              </a:rPr>
              <a:t> </a:t>
            </a:r>
            <a:r>
              <a:rPr lang="es-AR" sz="2400" dirty="0" err="1" smtClean="0">
                <a:cs typeface="Arial" panose="020B0604020202020204" pitchFamily="34" charset="0"/>
              </a:rPr>
              <a:t>protect</a:t>
            </a:r>
            <a:r>
              <a:rPr lang="es-AR" sz="2400" dirty="0" smtClean="0">
                <a:cs typeface="Arial" panose="020B0604020202020204" pitchFamily="34" charset="0"/>
              </a:rPr>
              <a:t> to </a:t>
            </a:r>
            <a:r>
              <a:rPr lang="es-AR" sz="2400" dirty="0" err="1" smtClean="0">
                <a:cs typeface="Arial" panose="020B0604020202020204" pitchFamily="34" charset="0"/>
              </a:rPr>
              <a:t>future</a:t>
            </a:r>
            <a:r>
              <a:rPr lang="es-AR" sz="2400" dirty="0" smtClean="0">
                <a:cs typeface="Arial" panose="020B0604020202020204" pitchFamily="34" charset="0"/>
              </a:rPr>
              <a:t> </a:t>
            </a:r>
            <a:r>
              <a:rPr lang="es-AR" sz="2400" dirty="0" err="1" smtClean="0">
                <a:cs typeface="Arial" panose="020B0604020202020204" pitchFamily="34" charset="0"/>
              </a:rPr>
              <a:t>infections</a:t>
            </a:r>
            <a:endParaRPr lang="es-AR" sz="2400" dirty="0" smtClean="0">
              <a:cs typeface="Arial" panose="020B0604020202020204" pitchFamily="34" charset="0"/>
            </a:endParaRPr>
          </a:p>
          <a:p>
            <a:pPr marL="380960" indent="-380960" eaLnBrk="1" hangingPunct="1">
              <a:lnSpc>
                <a:spcPct val="90000"/>
              </a:lnSpc>
              <a:spcBef>
                <a:spcPct val="15000"/>
              </a:spcBef>
            </a:pPr>
            <a:r>
              <a:rPr lang="es-AR" sz="2400" dirty="0" err="1" smtClean="0">
                <a:cs typeface="Arial" panose="020B0604020202020204" pitchFamily="34" charset="0"/>
              </a:rPr>
              <a:t>Vaccinating</a:t>
            </a:r>
            <a:r>
              <a:rPr lang="es-AR" sz="2400" dirty="0" smtClean="0">
                <a:cs typeface="Arial" panose="020B0604020202020204" pitchFamily="34" charset="0"/>
              </a:rPr>
              <a:t> </a:t>
            </a:r>
            <a:r>
              <a:rPr lang="es-AR" sz="2400" dirty="0" err="1" smtClean="0">
                <a:cs typeface="Arial" panose="020B0604020202020204" pitchFamily="34" charset="0"/>
              </a:rPr>
              <a:t>adolescents</a:t>
            </a:r>
            <a:r>
              <a:rPr lang="es-AR" sz="2400" dirty="0" smtClean="0">
                <a:cs typeface="Arial" panose="020B0604020202020204" pitchFamily="34" charset="0"/>
              </a:rPr>
              <a:t> </a:t>
            </a:r>
            <a:r>
              <a:rPr lang="es-AR" sz="2400" dirty="0" err="1" smtClean="0">
                <a:cs typeface="Arial" panose="020B0604020202020204" pitchFamily="34" charset="0"/>
              </a:rPr>
              <a:t>is</a:t>
            </a:r>
            <a:r>
              <a:rPr lang="es-AR" sz="2400" dirty="0" smtClean="0">
                <a:cs typeface="Arial" panose="020B0604020202020204" pitchFamily="34" charset="0"/>
              </a:rPr>
              <a:t> </a:t>
            </a:r>
            <a:r>
              <a:rPr lang="es-AR" sz="2400" dirty="0" err="1" smtClean="0">
                <a:cs typeface="Arial" panose="020B0604020202020204" pitchFamily="34" charset="0"/>
              </a:rPr>
              <a:t>the</a:t>
            </a:r>
            <a:r>
              <a:rPr lang="es-AR" sz="2400" dirty="0" smtClean="0">
                <a:cs typeface="Arial" panose="020B0604020202020204" pitchFamily="34" charset="0"/>
              </a:rPr>
              <a:t> </a:t>
            </a:r>
            <a:r>
              <a:rPr lang="es-AR" sz="2400" dirty="0" err="1" smtClean="0">
                <a:cs typeface="Arial" panose="020B0604020202020204" pitchFamily="34" charset="0"/>
              </a:rPr>
              <a:t>most</a:t>
            </a:r>
            <a:r>
              <a:rPr lang="es-AR" sz="2400" dirty="0" smtClean="0">
                <a:cs typeface="Arial" panose="020B0604020202020204" pitchFamily="34" charset="0"/>
              </a:rPr>
              <a:t> </a:t>
            </a:r>
            <a:r>
              <a:rPr lang="es-AR" sz="2400" dirty="0" err="1" smtClean="0">
                <a:cs typeface="Arial" panose="020B0604020202020204" pitchFamily="34" charset="0"/>
              </a:rPr>
              <a:t>cost</a:t>
            </a:r>
            <a:r>
              <a:rPr lang="es-AR" sz="2400" dirty="0">
                <a:cs typeface="Arial" panose="020B0604020202020204" pitchFamily="34" charset="0"/>
              </a:rPr>
              <a:t>/</a:t>
            </a:r>
            <a:r>
              <a:rPr lang="es-AR" sz="2400" dirty="0" err="1" smtClean="0">
                <a:cs typeface="Arial" panose="020B0604020202020204" pitchFamily="34" charset="0"/>
              </a:rPr>
              <a:t>effective</a:t>
            </a:r>
            <a:r>
              <a:rPr lang="es-AR" sz="2400" dirty="0" smtClean="0">
                <a:cs typeface="Arial" panose="020B0604020202020204" pitchFamily="34" charset="0"/>
              </a:rPr>
              <a:t> </a:t>
            </a:r>
            <a:r>
              <a:rPr lang="es-AR" sz="2400" dirty="0" err="1" smtClean="0">
                <a:cs typeface="Arial" panose="020B0604020202020204" pitchFamily="34" charset="0"/>
              </a:rPr>
              <a:t>strategy</a:t>
            </a:r>
            <a:r>
              <a:rPr lang="es-AR" sz="2400" dirty="0" smtClean="0">
                <a:cs typeface="Arial" panose="020B0604020202020204" pitchFamily="34" charset="0"/>
              </a:rPr>
              <a:t> </a:t>
            </a:r>
          </a:p>
          <a:p>
            <a:pPr marL="380960" indent="-380960" eaLnBrk="1" hangingPunct="1">
              <a:lnSpc>
                <a:spcPct val="90000"/>
              </a:lnSpc>
              <a:spcBef>
                <a:spcPct val="15000"/>
              </a:spcBef>
            </a:pPr>
            <a:r>
              <a:rPr lang="es-AR" sz="2400" dirty="0" err="1" smtClean="0">
                <a:cs typeface="Arial" panose="020B0604020202020204" pitchFamily="34" charset="0"/>
              </a:rPr>
              <a:t>Vaccines</a:t>
            </a:r>
            <a:r>
              <a:rPr lang="es-AR" sz="2400" dirty="0" smtClean="0">
                <a:cs typeface="Arial" panose="020B0604020202020204" pitchFamily="34" charset="0"/>
              </a:rPr>
              <a:t> are </a:t>
            </a:r>
            <a:r>
              <a:rPr lang="es-AR" sz="2400" dirty="0" err="1" smtClean="0">
                <a:cs typeface="Arial" panose="020B0604020202020204" pitchFamily="34" charset="0"/>
              </a:rPr>
              <a:t>prophylatic</a:t>
            </a:r>
            <a:r>
              <a:rPr lang="es-AR" sz="2400" dirty="0" smtClean="0">
                <a:cs typeface="Arial" panose="020B0604020202020204" pitchFamily="34" charset="0"/>
              </a:rPr>
              <a:t> </a:t>
            </a:r>
            <a:r>
              <a:rPr lang="es-AR" sz="2400" dirty="0" err="1" smtClean="0">
                <a:cs typeface="Arial" panose="020B0604020202020204" pitchFamily="34" charset="0"/>
              </a:rPr>
              <a:t>not</a:t>
            </a:r>
            <a:r>
              <a:rPr lang="es-AR" sz="2400" dirty="0" smtClean="0">
                <a:cs typeface="Arial" panose="020B0604020202020204" pitchFamily="34" charset="0"/>
              </a:rPr>
              <a:t> </a:t>
            </a:r>
            <a:r>
              <a:rPr lang="es-AR" sz="2400" dirty="0" err="1" smtClean="0">
                <a:cs typeface="Arial" panose="020B0604020202020204" pitchFamily="34" charset="0"/>
              </a:rPr>
              <a:t>therapeutic</a:t>
            </a:r>
            <a:r>
              <a:rPr lang="es-AR" sz="2400" dirty="0" smtClean="0">
                <a:cs typeface="Arial" panose="020B0604020202020204" pitchFamily="34" charset="0"/>
              </a:rPr>
              <a:t>  </a:t>
            </a:r>
          </a:p>
          <a:p>
            <a:pPr marL="380960" indent="-380960" eaLnBrk="1" hangingPunct="1">
              <a:lnSpc>
                <a:spcPct val="90000"/>
              </a:lnSpc>
              <a:spcBef>
                <a:spcPct val="15000"/>
              </a:spcBef>
            </a:pPr>
            <a:endParaRPr lang="es-AR" sz="2400" dirty="0" smtClean="0">
              <a:cs typeface="Arial" panose="020B0604020202020204" pitchFamily="34" charset="0"/>
            </a:endParaRPr>
          </a:p>
          <a:p>
            <a:pPr marL="380960" indent="-380960" eaLnBrk="1" hangingPunct="1">
              <a:lnSpc>
                <a:spcPct val="90000"/>
              </a:lnSpc>
              <a:spcBef>
                <a:spcPct val="15000"/>
              </a:spcBef>
            </a:pPr>
            <a:endParaRPr lang="en-GB" sz="2400" dirty="0">
              <a:cs typeface="Arial" panose="020B0604020202020204" pitchFamily="34" charset="0"/>
            </a:endParaRPr>
          </a:p>
        </p:txBody>
      </p:sp>
      <p:sp>
        <p:nvSpPr>
          <p:cNvPr id="97284" name="Text Box 4"/>
          <p:cNvSpPr txBox="1">
            <a:spLocks noChangeArrowheads="1"/>
          </p:cNvSpPr>
          <p:nvPr/>
        </p:nvSpPr>
        <p:spPr bwMode="auto">
          <a:xfrm>
            <a:off x="4995406" y="6165304"/>
            <a:ext cx="3825066" cy="646323"/>
          </a:xfrm>
          <a:prstGeom prst="rect">
            <a:avLst/>
          </a:prstGeom>
          <a:noFill/>
          <a:ln w="9525">
            <a:noFill/>
            <a:miter lim="800000"/>
            <a:headEnd/>
            <a:tailEnd/>
          </a:ln>
        </p:spPr>
        <p:txBody>
          <a:bodyPr wrap="none" lIns="91430" tIns="45716" rIns="91430" bIns="45716">
            <a:spAutoFit/>
          </a:bodyPr>
          <a:lstStyle/>
          <a:p>
            <a:pPr marL="457152" indent="-457152" eaLnBrk="0" hangingPunct="0">
              <a:buAutoNum type="arabicPeriod"/>
            </a:pPr>
            <a:r>
              <a:rPr lang="es-MX" sz="900" dirty="0" err="1">
                <a:latin typeface="Candara" pitchFamily="34" charset="0"/>
                <a:sym typeface="Symbol" pitchFamily="18" charset="2"/>
              </a:rPr>
              <a:t>Baseman</a:t>
            </a:r>
            <a:r>
              <a:rPr lang="es-MX" sz="900" dirty="0">
                <a:latin typeface="Candara" pitchFamily="34" charset="0"/>
                <a:sym typeface="Symbol" pitchFamily="18" charset="2"/>
              </a:rPr>
              <a:t> JG </a:t>
            </a:r>
            <a:r>
              <a:rPr lang="es-MX" sz="900" dirty="0">
                <a:latin typeface="Candara" pitchFamily="34" charset="0"/>
              </a:rPr>
              <a:t>y colaboradores</a:t>
            </a:r>
            <a:r>
              <a:rPr lang="es-MX" sz="900" i="1" dirty="0">
                <a:latin typeface="Candara" pitchFamily="34" charset="0"/>
                <a:sym typeface="Symbol" pitchFamily="18" charset="2"/>
              </a:rPr>
              <a:t>. J </a:t>
            </a:r>
            <a:r>
              <a:rPr lang="es-MX" sz="900" i="1" dirty="0" err="1">
                <a:latin typeface="Candara" pitchFamily="34" charset="0"/>
                <a:sym typeface="Symbol" pitchFamily="18" charset="2"/>
              </a:rPr>
              <a:t>Clin</a:t>
            </a:r>
            <a:r>
              <a:rPr lang="es-MX" sz="900" i="1" dirty="0">
                <a:latin typeface="Candara" pitchFamily="34" charset="0"/>
                <a:sym typeface="Symbol" pitchFamily="18" charset="2"/>
              </a:rPr>
              <a:t> Virol</a:t>
            </a:r>
            <a:r>
              <a:rPr lang="es-MX" sz="900" dirty="0">
                <a:latin typeface="Candara" pitchFamily="34" charset="0"/>
                <a:sym typeface="Symbol" pitchFamily="18" charset="2"/>
              </a:rPr>
              <a:t> 2005; 32 </a:t>
            </a:r>
            <a:r>
              <a:rPr lang="es-MX" sz="900" dirty="0" err="1">
                <a:latin typeface="Candara" pitchFamily="34" charset="0"/>
                <a:sym typeface="Symbol" pitchFamily="18" charset="2"/>
              </a:rPr>
              <a:t>Suppl</a:t>
            </a:r>
            <a:r>
              <a:rPr lang="es-MX" sz="900" dirty="0">
                <a:latin typeface="Candara" pitchFamily="34" charset="0"/>
                <a:sym typeface="Symbol" pitchFamily="18" charset="2"/>
              </a:rPr>
              <a:t> 1; S1624; </a:t>
            </a:r>
            <a:endParaRPr lang="es-MX" sz="900" dirty="0" smtClean="0">
              <a:latin typeface="Candara" pitchFamily="34" charset="0"/>
              <a:sym typeface="Symbol" pitchFamily="18" charset="2"/>
            </a:endParaRPr>
          </a:p>
          <a:p>
            <a:pPr marL="457152" indent="-457152" eaLnBrk="0" hangingPunct="0">
              <a:buAutoNum type="arabicPeriod"/>
            </a:pPr>
            <a:r>
              <a:rPr lang="es-MX" sz="900" dirty="0" smtClean="0">
                <a:latin typeface="Candara" pitchFamily="34" charset="0"/>
                <a:sym typeface="Symbol" pitchFamily="18" charset="2"/>
              </a:rPr>
              <a:t>Ho </a:t>
            </a:r>
            <a:r>
              <a:rPr lang="es-MX" sz="900" dirty="0">
                <a:latin typeface="Candara" pitchFamily="34" charset="0"/>
                <a:sym typeface="Symbol" pitchFamily="18" charset="2"/>
              </a:rPr>
              <a:t>GY </a:t>
            </a:r>
            <a:r>
              <a:rPr lang="es-MX" sz="900" dirty="0">
                <a:latin typeface="Candara" pitchFamily="34" charset="0"/>
              </a:rPr>
              <a:t>y colaboradores</a:t>
            </a:r>
            <a:r>
              <a:rPr lang="es-MX" sz="900" i="1" dirty="0">
                <a:latin typeface="Candara" pitchFamily="34" charset="0"/>
                <a:sym typeface="Symbol" pitchFamily="18" charset="2"/>
              </a:rPr>
              <a:t>. N </a:t>
            </a:r>
            <a:r>
              <a:rPr lang="es-MX" sz="900" i="1" dirty="0" err="1">
                <a:latin typeface="Candara" pitchFamily="34" charset="0"/>
                <a:sym typeface="Symbol" pitchFamily="18" charset="2"/>
              </a:rPr>
              <a:t>Engl</a:t>
            </a:r>
            <a:r>
              <a:rPr lang="es-MX" sz="900" i="1" dirty="0">
                <a:latin typeface="Candara" pitchFamily="34" charset="0"/>
                <a:sym typeface="Symbol" pitchFamily="18" charset="2"/>
              </a:rPr>
              <a:t> J </a:t>
            </a:r>
            <a:r>
              <a:rPr lang="es-MX" sz="900" i="1" dirty="0" err="1">
                <a:latin typeface="Candara" pitchFamily="34" charset="0"/>
                <a:sym typeface="Symbol" pitchFamily="18" charset="2"/>
              </a:rPr>
              <a:t>Med</a:t>
            </a:r>
            <a:r>
              <a:rPr lang="es-MX" sz="900" i="1" dirty="0">
                <a:latin typeface="Candara" pitchFamily="34" charset="0"/>
                <a:sym typeface="Symbol" pitchFamily="18" charset="2"/>
              </a:rPr>
              <a:t> </a:t>
            </a:r>
            <a:r>
              <a:rPr lang="es-MX" sz="900" dirty="0">
                <a:latin typeface="Candara" pitchFamily="34" charset="0"/>
                <a:sym typeface="Symbol" pitchFamily="18" charset="2"/>
              </a:rPr>
              <a:t>1998; 338: 423</a:t>
            </a:r>
            <a:r>
              <a:rPr lang="es-MX" sz="900" dirty="0">
                <a:latin typeface="Candara" pitchFamily="34" charset="0"/>
                <a:cs typeface="Arial" pitchFamily="34" charset="0"/>
                <a:sym typeface="Symbol" pitchFamily="18" charset="2"/>
              </a:rPr>
              <a:t>–8</a:t>
            </a:r>
            <a:r>
              <a:rPr lang="es-MX" sz="900" dirty="0">
                <a:latin typeface="Candara" pitchFamily="34" charset="0"/>
                <a:sym typeface="Symbol" pitchFamily="18" charset="2"/>
              </a:rPr>
              <a:t>; </a:t>
            </a:r>
            <a:endParaRPr lang="es-MX" sz="900" dirty="0" smtClean="0">
              <a:latin typeface="Candara" pitchFamily="34" charset="0"/>
              <a:sym typeface="Symbol" pitchFamily="18" charset="2"/>
            </a:endParaRPr>
          </a:p>
          <a:p>
            <a:pPr marL="457152" indent="-457152" eaLnBrk="0" hangingPunct="0">
              <a:buAutoNum type="arabicPeriod"/>
            </a:pPr>
            <a:r>
              <a:rPr lang="es-MX" sz="900" dirty="0" smtClean="0">
                <a:latin typeface="Candara" pitchFamily="34" charset="0"/>
                <a:sym typeface="Symbol" pitchFamily="18" charset="2"/>
              </a:rPr>
              <a:t>Brown </a:t>
            </a:r>
            <a:r>
              <a:rPr lang="es-MX" sz="900" dirty="0">
                <a:latin typeface="Candara" pitchFamily="34" charset="0"/>
                <a:sym typeface="Symbol" pitchFamily="18" charset="2"/>
              </a:rPr>
              <a:t>DR </a:t>
            </a:r>
            <a:r>
              <a:rPr lang="es-MX" sz="900" dirty="0">
                <a:latin typeface="Candara" pitchFamily="34" charset="0"/>
              </a:rPr>
              <a:t>y colaboradores</a:t>
            </a:r>
            <a:r>
              <a:rPr lang="es-MX" sz="900" i="1" dirty="0">
                <a:latin typeface="Candara" pitchFamily="34" charset="0"/>
                <a:sym typeface="Symbol" pitchFamily="18" charset="2"/>
              </a:rPr>
              <a:t>. J </a:t>
            </a:r>
            <a:r>
              <a:rPr lang="es-MX" sz="900" i="1" dirty="0" err="1">
                <a:latin typeface="Candara" pitchFamily="34" charset="0"/>
                <a:sym typeface="Symbol" pitchFamily="18" charset="2"/>
              </a:rPr>
              <a:t>Infect</a:t>
            </a:r>
            <a:r>
              <a:rPr lang="es-MX" sz="900" i="1" dirty="0">
                <a:latin typeface="Candara" pitchFamily="34" charset="0"/>
                <a:sym typeface="Symbol" pitchFamily="18" charset="2"/>
              </a:rPr>
              <a:t> </a:t>
            </a:r>
            <a:r>
              <a:rPr lang="es-MX" sz="900" i="1" dirty="0" err="1">
                <a:latin typeface="Candara" pitchFamily="34" charset="0"/>
                <a:sym typeface="Symbol" pitchFamily="18" charset="2"/>
              </a:rPr>
              <a:t>Dis</a:t>
            </a:r>
            <a:r>
              <a:rPr lang="es-MX" sz="900" i="1" dirty="0">
                <a:latin typeface="Candara" pitchFamily="34" charset="0"/>
                <a:sym typeface="Symbol" pitchFamily="18" charset="2"/>
              </a:rPr>
              <a:t> </a:t>
            </a:r>
            <a:r>
              <a:rPr lang="es-MX" sz="900" dirty="0">
                <a:latin typeface="Candara" pitchFamily="34" charset="0"/>
                <a:sym typeface="Symbol" pitchFamily="18" charset="2"/>
              </a:rPr>
              <a:t>2005; 191: </a:t>
            </a:r>
            <a:r>
              <a:rPr lang="es-MX" sz="900" dirty="0" smtClean="0">
                <a:latin typeface="Candara" pitchFamily="34" charset="0"/>
                <a:sym typeface="Symbol" pitchFamily="18" charset="2"/>
              </a:rPr>
              <a:t>182</a:t>
            </a:r>
            <a:r>
              <a:rPr lang="es-MX" sz="900" dirty="0" smtClean="0">
                <a:latin typeface="Candara" pitchFamily="34" charset="0"/>
                <a:cs typeface="Arial" pitchFamily="34" charset="0"/>
                <a:sym typeface="Symbol" pitchFamily="18" charset="2"/>
              </a:rPr>
              <a:t>–92</a:t>
            </a:r>
            <a:r>
              <a:rPr lang="es-MX" sz="900" dirty="0">
                <a:latin typeface="Candara" pitchFamily="34" charset="0"/>
                <a:sym typeface="Symbol" pitchFamily="18" charset="2"/>
              </a:rPr>
              <a:t> </a:t>
            </a:r>
            <a:endParaRPr lang="es-MX" sz="900" dirty="0" smtClean="0">
              <a:latin typeface="Candara" pitchFamily="34" charset="0"/>
              <a:sym typeface="Symbol" pitchFamily="18" charset="2"/>
            </a:endParaRPr>
          </a:p>
          <a:p>
            <a:pPr marL="457152" indent="-457152" eaLnBrk="0" hangingPunct="0">
              <a:buAutoNum type="arabicPeriod"/>
            </a:pPr>
            <a:r>
              <a:rPr lang="en-US" sz="900" dirty="0" smtClean="0">
                <a:latin typeface="Candara" pitchFamily="34" charset="0"/>
              </a:rPr>
              <a:t>Mu</a:t>
            </a:r>
            <a:r>
              <a:rPr lang="en-GB" altLang="ko-KR" sz="900" dirty="0">
                <a:latin typeface="Candara" pitchFamily="34" charset="0"/>
                <a:ea typeface="굴림" charset="-127"/>
              </a:rPr>
              <a:t>ñ</a:t>
            </a:r>
            <a:r>
              <a:rPr lang="en-US" sz="900" dirty="0">
                <a:latin typeface="Candara" pitchFamily="34" charset="0"/>
              </a:rPr>
              <a:t>oz N</a:t>
            </a:r>
            <a:r>
              <a:rPr lang="en-US" sz="900" i="1" dirty="0">
                <a:latin typeface="Candara" pitchFamily="34" charset="0"/>
              </a:rPr>
              <a:t> y </a:t>
            </a:r>
            <a:r>
              <a:rPr lang="en-US" sz="900" i="1" dirty="0" err="1">
                <a:latin typeface="Candara" pitchFamily="34" charset="0"/>
              </a:rPr>
              <a:t>colab</a:t>
            </a:r>
            <a:r>
              <a:rPr lang="en-US" sz="900" i="1" dirty="0">
                <a:latin typeface="Candara" pitchFamily="34" charset="0"/>
              </a:rPr>
              <a:t>.</a:t>
            </a:r>
            <a:r>
              <a:rPr lang="en-US" sz="900" dirty="0">
                <a:latin typeface="Candara" pitchFamily="34" charset="0"/>
              </a:rPr>
              <a:t> </a:t>
            </a:r>
            <a:r>
              <a:rPr lang="en-US" sz="900" i="1" dirty="0">
                <a:latin typeface="Candara" pitchFamily="34" charset="0"/>
              </a:rPr>
              <a:t>N </a:t>
            </a:r>
            <a:r>
              <a:rPr lang="en-US" sz="900" i="1" dirty="0" err="1">
                <a:latin typeface="Candara" pitchFamily="34" charset="0"/>
              </a:rPr>
              <a:t>Engl</a:t>
            </a:r>
            <a:r>
              <a:rPr lang="en-US" sz="900" i="1" dirty="0">
                <a:latin typeface="Candara" pitchFamily="34" charset="0"/>
              </a:rPr>
              <a:t> J Med </a:t>
            </a:r>
            <a:r>
              <a:rPr lang="en-US" sz="900" dirty="0">
                <a:latin typeface="Candara" pitchFamily="34" charset="0"/>
              </a:rPr>
              <a:t>2003; 348: 518</a:t>
            </a:r>
            <a:r>
              <a:rPr lang="en-US" sz="900" dirty="0">
                <a:latin typeface="Candara" pitchFamily="34" charset="0"/>
                <a:cs typeface="Arial" pitchFamily="34" charset="0"/>
              </a:rPr>
              <a:t>–</a:t>
            </a:r>
            <a:r>
              <a:rPr lang="en-US" sz="900" dirty="0">
                <a:latin typeface="Candara" pitchFamily="34" charset="0"/>
              </a:rPr>
              <a:t>27.</a:t>
            </a:r>
          </a:p>
        </p:txBody>
      </p:sp>
      <p:cxnSp>
        <p:nvCxnSpPr>
          <p:cNvPr id="8" name="Straight Connector 7"/>
          <p:cNvCxnSpPr/>
          <p:nvPr/>
        </p:nvCxnSpPr>
        <p:spPr>
          <a:xfrm>
            <a:off x="0" y="897252"/>
            <a:ext cx="9144000" cy="1402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719649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5599113" y="4578350"/>
            <a:ext cx="2493962" cy="795338"/>
          </a:xfrm>
          <a:prstGeom prst="rect">
            <a:avLst/>
          </a:prstGeom>
          <a:solidFill>
            <a:srgbClr val="FFCCCC">
              <a:alpha val="60001"/>
            </a:srgbClr>
          </a:solidFill>
          <a:ln w="9525" algn="ctr">
            <a:noFill/>
            <a:miter lim="800000"/>
            <a:headEnd/>
            <a:tailEnd/>
          </a:ln>
          <a:effectLst/>
        </p:spPr>
        <p:txBody>
          <a:bodyPr wrap="none" anchor="ctr"/>
          <a:lstStyle/>
          <a:p>
            <a:endParaRPr lang="en-US"/>
          </a:p>
        </p:txBody>
      </p:sp>
      <p:sp>
        <p:nvSpPr>
          <p:cNvPr id="40963" name="Rectangle 3"/>
          <p:cNvSpPr>
            <a:spLocks noChangeArrowheads="1"/>
          </p:cNvSpPr>
          <p:nvPr/>
        </p:nvSpPr>
        <p:spPr bwMode="auto">
          <a:xfrm>
            <a:off x="1071563" y="4594225"/>
            <a:ext cx="2995612" cy="1086768"/>
          </a:xfrm>
          <a:prstGeom prst="rect">
            <a:avLst/>
          </a:prstGeom>
          <a:solidFill>
            <a:srgbClr val="FFCCCC">
              <a:alpha val="60001"/>
            </a:srgbClr>
          </a:solidFill>
          <a:ln w="9525" algn="ctr">
            <a:noFill/>
            <a:miter lim="800000"/>
            <a:headEnd/>
            <a:tailEnd/>
          </a:ln>
          <a:effectLst/>
        </p:spPr>
        <p:txBody>
          <a:bodyPr wrap="none" anchor="ctr"/>
          <a:lstStyle/>
          <a:p>
            <a:endParaRPr lang="en-US"/>
          </a:p>
        </p:txBody>
      </p:sp>
      <p:sp>
        <p:nvSpPr>
          <p:cNvPr id="40964" name="Rectangle 4"/>
          <p:cNvSpPr>
            <a:spLocks noGrp="1"/>
          </p:cNvSpPr>
          <p:nvPr>
            <p:ph type="title"/>
          </p:nvPr>
        </p:nvSpPr>
        <p:spPr>
          <a:xfrm>
            <a:off x="107504" y="179388"/>
            <a:ext cx="8956675" cy="936625"/>
          </a:xfrm>
          <a:solidFill>
            <a:schemeClr val="accent1">
              <a:lumMod val="20000"/>
              <a:lumOff val="80000"/>
            </a:schemeClr>
          </a:solidFill>
        </p:spPr>
        <p:txBody>
          <a:bodyPr/>
          <a:lstStyle/>
          <a:p>
            <a:r>
              <a:rPr lang="es-MX" sz="4000" dirty="0" err="1" smtClean="0"/>
              <a:t>Strategy</a:t>
            </a:r>
            <a:r>
              <a:rPr lang="es-MX" sz="4000" dirty="0" smtClean="0"/>
              <a:t> </a:t>
            </a:r>
            <a:r>
              <a:rPr lang="es-MX" sz="4000" dirty="0" err="1" smtClean="0"/>
              <a:t>for</a:t>
            </a:r>
            <a:r>
              <a:rPr lang="es-MX" sz="4000" dirty="0" smtClean="0"/>
              <a:t> Cervical </a:t>
            </a:r>
            <a:r>
              <a:rPr lang="es-MX" sz="4000" dirty="0" err="1" smtClean="0"/>
              <a:t>Cancer</a:t>
            </a:r>
            <a:r>
              <a:rPr lang="es-MX" sz="4000" dirty="0" smtClean="0"/>
              <a:t> </a:t>
            </a:r>
            <a:r>
              <a:rPr lang="es-MX" sz="4000" dirty="0" err="1" smtClean="0"/>
              <a:t>Prevention</a:t>
            </a:r>
            <a:r>
              <a:rPr lang="es-MX" sz="4000" dirty="0" smtClean="0"/>
              <a:t> </a:t>
            </a:r>
          </a:p>
        </p:txBody>
      </p:sp>
      <p:sp>
        <p:nvSpPr>
          <p:cNvPr id="40965" name="Rectangle 5"/>
          <p:cNvSpPr>
            <a:spLocks noGrp="1"/>
          </p:cNvSpPr>
          <p:nvPr>
            <p:ph type="body" sz="half" idx="2"/>
          </p:nvPr>
        </p:nvSpPr>
        <p:spPr>
          <a:xfrm>
            <a:off x="35496" y="5948611"/>
            <a:ext cx="9109075" cy="792757"/>
          </a:xfrm>
        </p:spPr>
        <p:txBody>
          <a:bodyPr/>
          <a:lstStyle/>
          <a:p>
            <a:pPr marL="0" indent="0" algn="ctr" defTabSz="796925">
              <a:buNone/>
            </a:pPr>
            <a:r>
              <a:rPr lang="es-MX" sz="2500" b="1" dirty="0" err="1" smtClean="0"/>
              <a:t>Combination</a:t>
            </a:r>
            <a:r>
              <a:rPr lang="es-MX" sz="2500" b="1" dirty="0" smtClean="0"/>
              <a:t> of </a:t>
            </a:r>
            <a:r>
              <a:rPr lang="es-MX" sz="2500" b="1" dirty="0" err="1" smtClean="0"/>
              <a:t>Primary</a:t>
            </a:r>
            <a:r>
              <a:rPr lang="es-MX" sz="2500" b="1" dirty="0" smtClean="0"/>
              <a:t> and </a:t>
            </a:r>
            <a:r>
              <a:rPr lang="es-MX" sz="2500" b="1" dirty="0" err="1" smtClean="0"/>
              <a:t>Secondary</a:t>
            </a:r>
            <a:r>
              <a:rPr lang="es-MX" sz="2500" b="1" dirty="0" smtClean="0"/>
              <a:t> </a:t>
            </a:r>
            <a:r>
              <a:rPr lang="es-MX" sz="2500" b="1" dirty="0" err="1" smtClean="0"/>
              <a:t>Prophylaxis</a:t>
            </a:r>
            <a:r>
              <a:rPr lang="es-MX" sz="2500" b="1" dirty="0" smtClean="0"/>
              <a:t> </a:t>
            </a:r>
          </a:p>
        </p:txBody>
      </p:sp>
      <p:pic>
        <p:nvPicPr>
          <p:cNvPr id="40966" name="Picture 6"/>
          <p:cNvPicPr>
            <a:picLocks noGrp="1" noChangeArrowheads="1"/>
          </p:cNvPicPr>
          <p:nvPr>
            <p:ph sz="half" idx="1"/>
          </p:nvPr>
        </p:nvPicPr>
        <p:blipFill>
          <a:blip r:embed="rId3" cstate="print"/>
          <a:srcRect/>
          <a:stretch>
            <a:fillRect/>
          </a:stretch>
        </p:blipFill>
        <p:spPr>
          <a:xfrm>
            <a:off x="1317625" y="1484313"/>
            <a:ext cx="1955800" cy="2398712"/>
          </a:xfrm>
          <a:noFill/>
          <a:ln/>
        </p:spPr>
      </p:pic>
      <p:sp>
        <p:nvSpPr>
          <p:cNvPr id="40967" name="Text Box 7"/>
          <p:cNvSpPr txBox="1">
            <a:spLocks noChangeArrowheads="1"/>
          </p:cNvSpPr>
          <p:nvPr/>
        </p:nvSpPr>
        <p:spPr bwMode="auto">
          <a:xfrm>
            <a:off x="1403648" y="4665330"/>
            <a:ext cx="2316703" cy="1015663"/>
          </a:xfrm>
          <a:prstGeom prst="rect">
            <a:avLst/>
          </a:prstGeom>
          <a:noFill/>
          <a:ln w="9525">
            <a:noFill/>
            <a:miter lim="800000"/>
            <a:headEnd/>
            <a:tailEnd/>
          </a:ln>
          <a:effectLst/>
        </p:spPr>
        <p:txBody>
          <a:bodyPr wrap="square">
            <a:spAutoFit/>
          </a:bodyPr>
          <a:lstStyle/>
          <a:p>
            <a:pPr algn="ctr"/>
            <a:r>
              <a:rPr lang="es-AR" sz="2000" b="1" dirty="0" err="1" smtClean="0">
                <a:latin typeface="+mn-lt"/>
              </a:rPr>
              <a:t>Screening</a:t>
            </a:r>
            <a:r>
              <a:rPr lang="es-AR" sz="2000" b="1" dirty="0" smtClean="0">
                <a:latin typeface="+mn-lt"/>
              </a:rPr>
              <a:t> </a:t>
            </a:r>
          </a:p>
          <a:p>
            <a:pPr algn="ctr"/>
            <a:r>
              <a:rPr lang="es-AR" sz="2000" b="1" dirty="0" err="1" smtClean="0">
                <a:latin typeface="+mn-lt"/>
              </a:rPr>
              <a:t>Pap</a:t>
            </a:r>
            <a:r>
              <a:rPr lang="es-AR" sz="2000" b="1" dirty="0" smtClean="0">
                <a:latin typeface="+mn-lt"/>
              </a:rPr>
              <a:t> </a:t>
            </a:r>
            <a:r>
              <a:rPr lang="es-AR" sz="2000" b="1" dirty="0" err="1" smtClean="0">
                <a:latin typeface="+mn-lt"/>
              </a:rPr>
              <a:t>smear</a:t>
            </a:r>
            <a:r>
              <a:rPr lang="es-AR" sz="2000" b="1" dirty="0" smtClean="0">
                <a:latin typeface="+mn-lt"/>
              </a:rPr>
              <a:t> </a:t>
            </a:r>
            <a:r>
              <a:rPr lang="es-AR" sz="2000" b="1" dirty="0" err="1" smtClean="0">
                <a:latin typeface="+mn-lt"/>
              </a:rPr>
              <a:t>or</a:t>
            </a:r>
            <a:r>
              <a:rPr lang="es-AR" sz="2000" b="1" dirty="0" smtClean="0">
                <a:latin typeface="+mn-lt"/>
              </a:rPr>
              <a:t> </a:t>
            </a:r>
          </a:p>
          <a:p>
            <a:pPr algn="ctr"/>
            <a:r>
              <a:rPr lang="es-AR" sz="2000" b="1" dirty="0" smtClean="0">
                <a:latin typeface="+mn-lt"/>
              </a:rPr>
              <a:t>Papanicolaou</a:t>
            </a:r>
            <a:endParaRPr lang="es-AR" sz="2000" b="1" dirty="0">
              <a:latin typeface="+mn-lt"/>
            </a:endParaRPr>
          </a:p>
        </p:txBody>
      </p:sp>
      <p:sp>
        <p:nvSpPr>
          <p:cNvPr id="40968" name="Text Box 8"/>
          <p:cNvSpPr txBox="1">
            <a:spLocks noChangeArrowheads="1"/>
          </p:cNvSpPr>
          <p:nvPr/>
        </p:nvSpPr>
        <p:spPr bwMode="auto">
          <a:xfrm>
            <a:off x="4087813" y="2333625"/>
            <a:ext cx="539750" cy="823913"/>
          </a:xfrm>
          <a:prstGeom prst="rect">
            <a:avLst/>
          </a:prstGeom>
          <a:noFill/>
          <a:ln w="9525">
            <a:noFill/>
            <a:miter lim="800000"/>
            <a:headEnd/>
            <a:tailEnd/>
          </a:ln>
          <a:effectLst/>
        </p:spPr>
        <p:txBody>
          <a:bodyPr wrap="none">
            <a:spAutoFit/>
          </a:bodyPr>
          <a:lstStyle/>
          <a:p>
            <a:pPr algn="ctr"/>
            <a:r>
              <a:rPr lang="es-MX" sz="4800" b="1"/>
              <a:t>+</a:t>
            </a:r>
          </a:p>
        </p:txBody>
      </p:sp>
      <p:sp>
        <p:nvSpPr>
          <p:cNvPr id="40969" name="AutoShape 9"/>
          <p:cNvSpPr>
            <a:spLocks/>
          </p:cNvSpPr>
          <p:nvPr/>
        </p:nvSpPr>
        <p:spPr bwMode="auto">
          <a:xfrm rot="16200000">
            <a:off x="4365625" y="525463"/>
            <a:ext cx="614363" cy="7862887"/>
          </a:xfrm>
          <a:prstGeom prst="leftBrace">
            <a:avLst>
              <a:gd name="adj1" fmla="val 106654"/>
              <a:gd name="adj2" fmla="val 50000"/>
            </a:avLst>
          </a:prstGeom>
          <a:noFill/>
          <a:ln w="9525">
            <a:solidFill>
              <a:schemeClr val="tx1"/>
            </a:solidFill>
            <a:round/>
            <a:headEnd/>
            <a:tailEnd/>
          </a:ln>
          <a:effectLst/>
        </p:spPr>
        <p:txBody>
          <a:bodyPr wrap="none" anchor="ctr"/>
          <a:lstStyle/>
          <a:p>
            <a:endParaRPr lang="en-US"/>
          </a:p>
        </p:txBody>
      </p:sp>
      <p:pic>
        <p:nvPicPr>
          <p:cNvPr id="40970" name="Picture 10"/>
          <p:cNvPicPr>
            <a:picLocks noChangeAspect="1" noChangeArrowheads="1"/>
          </p:cNvPicPr>
          <p:nvPr/>
        </p:nvPicPr>
        <p:blipFill>
          <a:blip r:embed="rId4" cstate="print"/>
          <a:srcRect/>
          <a:stretch>
            <a:fillRect/>
          </a:stretch>
        </p:blipFill>
        <p:spPr bwMode="auto">
          <a:xfrm>
            <a:off x="4573588" y="1412875"/>
            <a:ext cx="4175125" cy="2822575"/>
          </a:xfrm>
          <a:prstGeom prst="rect">
            <a:avLst/>
          </a:prstGeom>
          <a:noFill/>
          <a:ln w="9525" algn="ctr">
            <a:noFill/>
            <a:miter lim="800000"/>
            <a:headEnd/>
            <a:tailEnd/>
          </a:ln>
          <a:effectLst/>
        </p:spPr>
      </p:pic>
      <p:sp>
        <p:nvSpPr>
          <p:cNvPr id="40971" name="Rectangle 11"/>
          <p:cNvSpPr>
            <a:spLocks noChangeArrowheads="1"/>
          </p:cNvSpPr>
          <p:nvPr/>
        </p:nvSpPr>
        <p:spPr bwMode="auto">
          <a:xfrm>
            <a:off x="5940152" y="4757082"/>
            <a:ext cx="1773437" cy="400110"/>
          </a:xfrm>
          <a:prstGeom prst="rect">
            <a:avLst/>
          </a:prstGeom>
          <a:noFill/>
          <a:ln w="9525">
            <a:noFill/>
            <a:miter lim="800000"/>
            <a:headEnd/>
            <a:tailEnd/>
          </a:ln>
          <a:effectLst/>
        </p:spPr>
        <p:txBody>
          <a:bodyPr wrap="square">
            <a:spAutoFit/>
          </a:bodyPr>
          <a:lstStyle/>
          <a:p>
            <a:pPr algn="ctr"/>
            <a:r>
              <a:rPr lang="es-MX" sz="2000" b="1" dirty="0" err="1" smtClean="0"/>
              <a:t>Vaccination</a:t>
            </a:r>
            <a:endParaRPr lang="es-MX" sz="2000" b="1" dirty="0"/>
          </a:p>
        </p:txBody>
      </p:sp>
      <p:pic>
        <p:nvPicPr>
          <p:cNvPr id="12"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91127" y="6453336"/>
            <a:ext cx="1045369" cy="392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Título"/>
          <p:cNvSpPr>
            <a:spLocks noGrp="1"/>
          </p:cNvSpPr>
          <p:nvPr>
            <p:ph type="title"/>
          </p:nvPr>
        </p:nvSpPr>
        <p:spPr>
          <a:xfrm>
            <a:off x="428625" y="116632"/>
            <a:ext cx="8229600" cy="720080"/>
          </a:xfrm>
          <a:solidFill>
            <a:schemeClr val="accent1">
              <a:lumMod val="20000"/>
              <a:lumOff val="80000"/>
            </a:schemeClr>
          </a:solidFill>
        </p:spPr>
        <p:txBody>
          <a:bodyPr/>
          <a:lstStyle/>
          <a:p>
            <a:pPr eaLnBrk="1" hangingPunct="1"/>
            <a:r>
              <a:rPr lang="es-AR" altLang="es-ES" sz="3600" dirty="0" smtClean="0"/>
              <a:t>HPV </a:t>
            </a:r>
            <a:r>
              <a:rPr lang="es-AR" altLang="es-ES" sz="3600" dirty="0" err="1"/>
              <a:t>V</a:t>
            </a:r>
            <a:r>
              <a:rPr lang="es-AR" altLang="es-ES" sz="3600" dirty="0" err="1" smtClean="0"/>
              <a:t>accines</a:t>
            </a:r>
            <a:r>
              <a:rPr lang="es-AR" altLang="es-ES" sz="3600" dirty="0" smtClean="0"/>
              <a:t> </a:t>
            </a:r>
          </a:p>
        </p:txBody>
      </p:sp>
      <p:sp>
        <p:nvSpPr>
          <p:cNvPr id="2" name="1 CuadroTexto"/>
          <p:cNvSpPr txBox="1"/>
          <p:nvPr/>
        </p:nvSpPr>
        <p:spPr>
          <a:xfrm>
            <a:off x="98726" y="1124744"/>
            <a:ext cx="9067547" cy="5693866"/>
          </a:xfrm>
          <a:prstGeom prst="rect">
            <a:avLst/>
          </a:prstGeom>
          <a:noFill/>
        </p:spPr>
        <p:txBody>
          <a:bodyPr wrap="none" rtlCol="0">
            <a:spAutoFit/>
          </a:bodyPr>
          <a:lstStyle/>
          <a:p>
            <a:pPr marL="285750" indent="-285750">
              <a:buFont typeface="Arial" panose="020B0604020202020204" pitchFamily="34" charset="0"/>
              <a:buChar char="•"/>
            </a:pPr>
            <a:r>
              <a:rPr lang="en-US" sz="2800" dirty="0">
                <a:latin typeface="+mn-lt"/>
              </a:rPr>
              <a:t>I</a:t>
            </a:r>
            <a:r>
              <a:rPr lang="en-US" sz="2800" dirty="0" smtClean="0">
                <a:latin typeface="+mn-lt"/>
              </a:rPr>
              <a:t>ntended </a:t>
            </a:r>
            <a:r>
              <a:rPr lang="en-US" sz="2800" dirty="0">
                <a:latin typeface="+mn-lt"/>
              </a:rPr>
              <a:t>to be administered </a:t>
            </a:r>
            <a:r>
              <a:rPr lang="en-US" sz="2800" b="1" dirty="0">
                <a:latin typeface="+mn-lt"/>
              </a:rPr>
              <a:t>if possible </a:t>
            </a:r>
            <a:r>
              <a:rPr lang="en-US" sz="2800" dirty="0">
                <a:latin typeface="+mn-lt"/>
              </a:rPr>
              <a:t>before the onset </a:t>
            </a:r>
            <a:endParaRPr lang="en-US" sz="2800" dirty="0" smtClean="0">
              <a:latin typeface="+mn-lt"/>
            </a:endParaRPr>
          </a:p>
          <a:p>
            <a:r>
              <a:rPr lang="en-US" sz="2800" dirty="0" smtClean="0">
                <a:latin typeface="+mn-lt"/>
              </a:rPr>
              <a:t>    of </a:t>
            </a:r>
            <a:r>
              <a:rPr lang="en-US" sz="2800" dirty="0">
                <a:latin typeface="+mn-lt"/>
              </a:rPr>
              <a:t>sexual </a:t>
            </a:r>
            <a:r>
              <a:rPr lang="en-US" sz="2800" dirty="0" smtClean="0">
                <a:latin typeface="+mn-lt"/>
              </a:rPr>
              <a:t>activity, before </a:t>
            </a:r>
            <a:r>
              <a:rPr lang="en-US" sz="2800" dirty="0">
                <a:latin typeface="+mn-lt"/>
              </a:rPr>
              <a:t>first </a:t>
            </a:r>
            <a:r>
              <a:rPr lang="en-US" sz="2800" dirty="0" smtClean="0">
                <a:latin typeface="+mn-lt"/>
              </a:rPr>
              <a:t>exposure </a:t>
            </a:r>
            <a:r>
              <a:rPr lang="en-US" sz="2800" dirty="0">
                <a:latin typeface="+mn-lt"/>
              </a:rPr>
              <a:t>to HPV </a:t>
            </a:r>
            <a:r>
              <a:rPr lang="en-US" sz="2800" dirty="0" smtClean="0">
                <a:latin typeface="+mn-lt"/>
              </a:rPr>
              <a:t>infection </a:t>
            </a:r>
          </a:p>
          <a:p>
            <a:pPr marL="285750" indent="-285750">
              <a:buFont typeface="Arial" panose="020B0604020202020204" pitchFamily="34" charset="0"/>
              <a:buChar char="•"/>
            </a:pPr>
            <a:r>
              <a:rPr lang="en-US" sz="2800" dirty="0" smtClean="0">
                <a:latin typeface="+mn-lt"/>
              </a:rPr>
              <a:t>Using </a:t>
            </a:r>
            <a:r>
              <a:rPr lang="en-US" sz="2800" dirty="0">
                <a:latin typeface="+mn-lt"/>
              </a:rPr>
              <a:t>recombinant DNA technology, all 3 vaccines are </a:t>
            </a:r>
            <a:endParaRPr lang="en-US" sz="2800" dirty="0" smtClean="0">
              <a:latin typeface="+mn-lt"/>
            </a:endParaRPr>
          </a:p>
          <a:p>
            <a:r>
              <a:rPr lang="en-US" sz="2800" dirty="0">
                <a:latin typeface="+mn-lt"/>
              </a:rPr>
              <a:t> </a:t>
            </a:r>
            <a:r>
              <a:rPr lang="en-US" sz="2800" dirty="0" smtClean="0">
                <a:latin typeface="+mn-lt"/>
              </a:rPr>
              <a:t>   prepared </a:t>
            </a:r>
            <a:r>
              <a:rPr lang="en-US" sz="2800" dirty="0">
                <a:latin typeface="+mn-lt"/>
              </a:rPr>
              <a:t>from the purified L1 structural protein </a:t>
            </a:r>
            <a:r>
              <a:rPr lang="en-US" sz="2800" dirty="0" smtClean="0">
                <a:latin typeface="+mn-lt"/>
              </a:rPr>
              <a:t>that </a:t>
            </a:r>
          </a:p>
          <a:p>
            <a:r>
              <a:rPr lang="en-US" sz="2800" dirty="0">
                <a:latin typeface="+mn-lt"/>
              </a:rPr>
              <a:t> </a:t>
            </a:r>
            <a:r>
              <a:rPr lang="en-US" sz="2800" dirty="0" smtClean="0">
                <a:latin typeface="+mn-lt"/>
              </a:rPr>
              <a:t>   self-assemble </a:t>
            </a:r>
            <a:r>
              <a:rPr lang="en-US" sz="2800" dirty="0">
                <a:latin typeface="+mn-lt"/>
              </a:rPr>
              <a:t>to form HPV type-specific empty </a:t>
            </a:r>
            <a:r>
              <a:rPr lang="en-US" sz="2800" dirty="0" smtClean="0">
                <a:latin typeface="+mn-lt"/>
              </a:rPr>
              <a:t>shells</a:t>
            </a:r>
          </a:p>
          <a:p>
            <a:r>
              <a:rPr lang="en-US" sz="2800" dirty="0" smtClean="0">
                <a:latin typeface="+mn-lt"/>
              </a:rPr>
              <a:t>    termed </a:t>
            </a:r>
            <a:r>
              <a:rPr lang="en-US" sz="2800" dirty="0">
                <a:latin typeface="+mn-lt"/>
              </a:rPr>
              <a:t>virus-like particles (VLPs</a:t>
            </a:r>
            <a:r>
              <a:rPr lang="en-US" sz="2800" dirty="0" smtClean="0">
                <a:latin typeface="+mn-lt"/>
              </a:rPr>
              <a:t>)</a:t>
            </a:r>
          </a:p>
          <a:p>
            <a:pPr marL="285750" indent="-285750">
              <a:buFont typeface="Arial" panose="020B0604020202020204" pitchFamily="34" charset="0"/>
              <a:buChar char="•"/>
            </a:pPr>
            <a:r>
              <a:rPr lang="en-US" sz="2800" dirty="0" smtClean="0">
                <a:latin typeface="+mn-lt"/>
              </a:rPr>
              <a:t>None </a:t>
            </a:r>
            <a:r>
              <a:rPr lang="en-US" sz="2800" dirty="0">
                <a:latin typeface="+mn-lt"/>
              </a:rPr>
              <a:t>of the vaccines contains live biological products </a:t>
            </a:r>
            <a:endParaRPr lang="en-US" sz="2800" dirty="0" smtClean="0">
              <a:latin typeface="+mn-lt"/>
            </a:endParaRPr>
          </a:p>
          <a:p>
            <a:r>
              <a:rPr lang="en-US" sz="2800" dirty="0">
                <a:latin typeface="+mn-lt"/>
              </a:rPr>
              <a:t> </a:t>
            </a:r>
            <a:r>
              <a:rPr lang="en-US" sz="2800" dirty="0" smtClean="0">
                <a:latin typeface="+mn-lt"/>
              </a:rPr>
              <a:t>   or </a:t>
            </a:r>
            <a:r>
              <a:rPr lang="en-US" sz="2800" dirty="0">
                <a:latin typeface="+mn-lt"/>
              </a:rPr>
              <a:t>viral DNA, and are therefore </a:t>
            </a:r>
            <a:r>
              <a:rPr lang="en-US" sz="2800" dirty="0" smtClean="0">
                <a:latin typeface="+mn-lt"/>
              </a:rPr>
              <a:t>non-infectious </a:t>
            </a:r>
          </a:p>
          <a:p>
            <a:pPr marL="285750" indent="-285750">
              <a:buFont typeface="Arial" panose="020B0604020202020204" pitchFamily="34" charset="0"/>
              <a:buChar char="•"/>
            </a:pPr>
            <a:r>
              <a:rPr lang="en-US" sz="2800" dirty="0">
                <a:latin typeface="+mn-lt"/>
              </a:rPr>
              <a:t>D</a:t>
            </a:r>
            <a:r>
              <a:rPr lang="en-US" sz="2800" dirty="0" smtClean="0">
                <a:latin typeface="+mn-lt"/>
              </a:rPr>
              <a:t>o </a:t>
            </a:r>
            <a:r>
              <a:rPr lang="en-US" sz="2800" dirty="0">
                <a:latin typeface="+mn-lt"/>
              </a:rPr>
              <a:t>not contain antibiotics or preservative </a:t>
            </a:r>
            <a:r>
              <a:rPr lang="en-US" sz="2800" dirty="0" smtClean="0">
                <a:latin typeface="+mn-lt"/>
              </a:rPr>
              <a:t>agents </a:t>
            </a:r>
            <a:endParaRPr lang="en-US" sz="2800" dirty="0">
              <a:latin typeface="+mn-lt"/>
            </a:endParaRPr>
          </a:p>
          <a:p>
            <a:pPr marL="285750" indent="-285750">
              <a:buFont typeface="Arial" panose="020B0604020202020204" pitchFamily="34" charset="0"/>
              <a:buChar char="•"/>
            </a:pPr>
            <a:r>
              <a:rPr lang="en-US" sz="2800" b="1" dirty="0">
                <a:latin typeface="+mn-lt"/>
              </a:rPr>
              <a:t>By 31 March 2017, </a:t>
            </a:r>
            <a:r>
              <a:rPr lang="en-US" sz="2800" b="1" dirty="0" smtClean="0">
                <a:latin typeface="+mn-lt"/>
              </a:rPr>
              <a:t>71 </a:t>
            </a:r>
            <a:r>
              <a:rPr lang="en-US" sz="2800" b="1" dirty="0">
                <a:latin typeface="+mn-lt"/>
              </a:rPr>
              <a:t>countries (37%) had introduced </a:t>
            </a:r>
            <a:endParaRPr lang="en-US" sz="2800" b="1" dirty="0" smtClean="0">
              <a:latin typeface="+mn-lt"/>
            </a:endParaRPr>
          </a:p>
          <a:p>
            <a:r>
              <a:rPr lang="en-US" sz="2800" b="1" dirty="0" smtClean="0">
                <a:latin typeface="+mn-lt"/>
              </a:rPr>
              <a:t>   HPV </a:t>
            </a:r>
            <a:r>
              <a:rPr lang="en-US" sz="2800" b="1" dirty="0">
                <a:latin typeface="+mn-lt"/>
              </a:rPr>
              <a:t>vaccine in their </a:t>
            </a:r>
            <a:r>
              <a:rPr lang="en-US" sz="2800" b="1" dirty="0" smtClean="0">
                <a:latin typeface="+mn-lt"/>
              </a:rPr>
              <a:t>NIP for </a:t>
            </a:r>
            <a:r>
              <a:rPr lang="en-US" sz="2800" b="1" dirty="0">
                <a:latin typeface="+mn-lt"/>
              </a:rPr>
              <a:t>girls, </a:t>
            </a:r>
            <a:r>
              <a:rPr lang="en-US" sz="2800" b="1" dirty="0" smtClean="0">
                <a:latin typeface="+mn-lt"/>
              </a:rPr>
              <a:t>and </a:t>
            </a:r>
            <a:r>
              <a:rPr lang="en-US" sz="2800" b="1" dirty="0">
                <a:latin typeface="+mn-lt"/>
              </a:rPr>
              <a:t>11 countries (6%) </a:t>
            </a:r>
            <a:endParaRPr lang="en-US" sz="2800" b="1" dirty="0" smtClean="0">
              <a:latin typeface="+mn-lt"/>
            </a:endParaRPr>
          </a:p>
          <a:p>
            <a:r>
              <a:rPr lang="en-US" sz="2800" b="1" dirty="0">
                <a:latin typeface="+mn-lt"/>
              </a:rPr>
              <a:t> </a:t>
            </a:r>
            <a:r>
              <a:rPr lang="en-US" sz="2800" b="1" dirty="0" smtClean="0">
                <a:latin typeface="+mn-lt"/>
              </a:rPr>
              <a:t>  also </a:t>
            </a:r>
            <a:r>
              <a:rPr lang="en-US" sz="2800" b="1" dirty="0">
                <a:latin typeface="+mn-lt"/>
              </a:rPr>
              <a:t>for </a:t>
            </a:r>
            <a:r>
              <a:rPr lang="en-US" sz="2800" b="1" dirty="0" smtClean="0">
                <a:latin typeface="+mn-lt"/>
              </a:rPr>
              <a:t>boys </a:t>
            </a:r>
            <a:endParaRPr lang="es-ES" sz="2800" dirty="0"/>
          </a:p>
          <a:p>
            <a:r>
              <a:rPr lang="en-US" sz="2800" dirty="0"/>
              <a:t> </a:t>
            </a:r>
            <a:r>
              <a:rPr lang="en-US" sz="2800" dirty="0" smtClean="0"/>
              <a:t>			</a:t>
            </a:r>
            <a:r>
              <a:rPr lang="en-US" dirty="0" smtClean="0">
                <a:latin typeface="+mn-lt"/>
              </a:rPr>
              <a:t>Human </a:t>
            </a:r>
            <a:r>
              <a:rPr lang="en-US" dirty="0">
                <a:latin typeface="+mn-lt"/>
              </a:rPr>
              <a:t>papillomavirus vaccines: WHO position paper, May 2017</a:t>
            </a:r>
            <a:endParaRPr lang="es-ES" b="1" dirty="0">
              <a:latin typeface="+mn-lt"/>
            </a:endParaRPr>
          </a:p>
        </p:txBody>
      </p:sp>
    </p:spTree>
    <p:extLst>
      <p:ext uri="{BB962C8B-B14F-4D97-AF65-F5344CB8AC3E}">
        <p14:creationId xmlns:p14="http://schemas.microsoft.com/office/powerpoint/2010/main" val="24584995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Título"/>
          <p:cNvSpPr>
            <a:spLocks noGrp="1"/>
          </p:cNvSpPr>
          <p:nvPr>
            <p:ph type="title"/>
          </p:nvPr>
        </p:nvSpPr>
        <p:spPr>
          <a:xfrm>
            <a:off x="428625" y="116632"/>
            <a:ext cx="8229600" cy="576064"/>
          </a:xfrm>
          <a:solidFill>
            <a:schemeClr val="accent1">
              <a:lumMod val="20000"/>
              <a:lumOff val="80000"/>
            </a:schemeClr>
          </a:solidFill>
        </p:spPr>
        <p:txBody>
          <a:bodyPr/>
          <a:lstStyle/>
          <a:p>
            <a:pPr eaLnBrk="1" hangingPunct="1"/>
            <a:r>
              <a:rPr lang="es-AR" altLang="es-ES" sz="3600" dirty="0" smtClean="0"/>
              <a:t>HPV </a:t>
            </a:r>
            <a:r>
              <a:rPr lang="es-AR" altLang="es-ES" sz="3600" dirty="0" err="1"/>
              <a:t>V</a:t>
            </a:r>
            <a:r>
              <a:rPr lang="es-AR" altLang="es-ES" sz="3600" dirty="0" err="1" smtClean="0"/>
              <a:t>accines</a:t>
            </a:r>
            <a:r>
              <a:rPr lang="es-AR" altLang="es-ES" sz="3600" dirty="0" smtClean="0"/>
              <a:t> </a:t>
            </a:r>
          </a:p>
        </p:txBody>
      </p:sp>
      <p:graphicFrame>
        <p:nvGraphicFramePr>
          <p:cNvPr id="7" name="6 Tabla"/>
          <p:cNvGraphicFramePr>
            <a:graphicFrameLocks noGrp="1"/>
          </p:cNvGraphicFramePr>
          <p:nvPr>
            <p:extLst>
              <p:ext uri="{D42A27DB-BD31-4B8C-83A1-F6EECF244321}">
                <p14:modId xmlns:p14="http://schemas.microsoft.com/office/powerpoint/2010/main" val="2267150427"/>
              </p:ext>
            </p:extLst>
          </p:nvPr>
        </p:nvGraphicFramePr>
        <p:xfrm>
          <a:off x="815975" y="836712"/>
          <a:ext cx="7500939" cy="4149844"/>
        </p:xfrm>
        <a:graphic>
          <a:graphicData uri="http://schemas.openxmlformats.org/drawingml/2006/table">
            <a:tbl>
              <a:tblPr firstRow="1" bandRow="1">
                <a:tableStyleId>{5C22544A-7EE6-4342-B048-85BDC9FD1C3A}</a:tableStyleId>
              </a:tblPr>
              <a:tblGrid>
                <a:gridCol w="2079468"/>
                <a:gridCol w="3044709"/>
                <a:gridCol w="2376762"/>
              </a:tblGrid>
              <a:tr h="585410">
                <a:tc>
                  <a:txBody>
                    <a:bodyPr/>
                    <a:lstStyle/>
                    <a:p>
                      <a:pPr algn="ctr"/>
                      <a:r>
                        <a:rPr lang="es-AR" sz="2000" dirty="0" err="1" smtClean="0">
                          <a:solidFill>
                            <a:schemeClr val="tx1"/>
                          </a:solidFill>
                        </a:rPr>
                        <a:t>Characteristics</a:t>
                      </a:r>
                      <a:endParaRPr lang="es-AR" sz="2000" dirty="0">
                        <a:solidFill>
                          <a:schemeClr val="tx1"/>
                        </a:solidFill>
                      </a:endParaRPr>
                    </a:p>
                  </a:txBody>
                  <a:tcPr marL="91439" marR="91439"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s-AR" sz="2000" dirty="0" err="1" smtClean="0">
                          <a:solidFill>
                            <a:schemeClr val="tx1"/>
                          </a:solidFill>
                        </a:rPr>
                        <a:t>Gardasil</a:t>
                      </a:r>
                      <a:endParaRPr lang="es-AR" sz="2000" dirty="0">
                        <a:solidFill>
                          <a:schemeClr val="tx1"/>
                        </a:solidFill>
                      </a:endParaRPr>
                    </a:p>
                  </a:txBody>
                  <a:tcPr marL="91439" marR="91439"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s-AR" sz="2000" dirty="0" err="1" smtClean="0">
                          <a:solidFill>
                            <a:schemeClr val="tx1"/>
                          </a:solidFill>
                        </a:rPr>
                        <a:t>Cervarix</a:t>
                      </a:r>
                      <a:endParaRPr lang="es-AR" sz="2000" dirty="0">
                        <a:solidFill>
                          <a:schemeClr val="tx1"/>
                        </a:solidFill>
                      </a:endParaRPr>
                    </a:p>
                  </a:txBody>
                  <a:tcPr marL="91439" marR="91439"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537701">
                <a:tc>
                  <a:txBody>
                    <a:bodyPr/>
                    <a:lstStyle/>
                    <a:p>
                      <a:r>
                        <a:rPr lang="es-AR" sz="1800" dirty="0" err="1" smtClean="0"/>
                        <a:t>Genotypes</a:t>
                      </a:r>
                      <a:endParaRPr lang="es-AR" sz="1800" dirty="0"/>
                    </a:p>
                  </a:txBody>
                  <a:tcPr marL="91439" marR="91439"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AR" sz="1800" dirty="0" smtClean="0"/>
                        <a:t>6 (20ug), 11 (40ug), 16 (40ug), 18 (20ug)</a:t>
                      </a:r>
                      <a:endParaRPr lang="es-AR" sz="1800" dirty="0"/>
                    </a:p>
                  </a:txBody>
                  <a:tcPr marL="91439" marR="91439"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AR" sz="1800" dirty="0" smtClean="0"/>
                        <a:t>16, 18 (20</a:t>
                      </a:r>
                      <a:r>
                        <a:rPr lang="es-AR" sz="1800" baseline="0" dirty="0" smtClean="0"/>
                        <a:t>ug </a:t>
                      </a:r>
                      <a:r>
                        <a:rPr lang="es-AR" sz="1800" baseline="0" dirty="0" err="1" smtClean="0"/>
                        <a:t>each</a:t>
                      </a:r>
                      <a:r>
                        <a:rPr lang="es-AR" sz="1800" baseline="0" dirty="0" smtClean="0"/>
                        <a:t>)</a:t>
                      </a:r>
                      <a:endParaRPr lang="es-AR" sz="1800" dirty="0"/>
                    </a:p>
                  </a:txBody>
                  <a:tcPr marL="91439" marR="91439"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526141">
                <a:tc>
                  <a:txBody>
                    <a:bodyPr/>
                    <a:lstStyle/>
                    <a:p>
                      <a:endParaRPr lang="es-AR" sz="1800" dirty="0"/>
                    </a:p>
                  </a:txBody>
                  <a:tcPr marL="91439" marR="91439"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AR" sz="1800" dirty="0" smtClean="0"/>
                        <a:t>6, 11,</a:t>
                      </a:r>
                      <a:r>
                        <a:rPr lang="es-AR" sz="1800" baseline="0" dirty="0" smtClean="0"/>
                        <a:t> 16, 18, 31, 33, 45, 52, 58 (20 to 60ug) </a:t>
                      </a:r>
                      <a:endParaRPr lang="es-AR" sz="1800" dirty="0"/>
                    </a:p>
                  </a:txBody>
                  <a:tcPr marL="91439" marR="91439"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AR" sz="1800" dirty="0"/>
                    </a:p>
                  </a:txBody>
                  <a:tcPr marL="91439" marR="91439"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1395">
                <a:tc>
                  <a:txBody>
                    <a:bodyPr/>
                    <a:lstStyle/>
                    <a:p>
                      <a:r>
                        <a:rPr lang="es-AR" sz="1800" dirty="0" err="1" smtClean="0"/>
                        <a:t>Adyuvants</a:t>
                      </a:r>
                      <a:endParaRPr lang="es-AR" sz="1800" dirty="0"/>
                    </a:p>
                  </a:txBody>
                  <a:tcPr marL="91439" marR="91439"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AR" sz="1800" dirty="0" smtClean="0"/>
                        <a:t>Alum </a:t>
                      </a:r>
                      <a:endParaRPr lang="es-AR" sz="1800" dirty="0"/>
                    </a:p>
                  </a:txBody>
                  <a:tcPr marL="91439" marR="91439"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AR" sz="1800" dirty="0" smtClean="0"/>
                        <a:t>AS04 (Alum</a:t>
                      </a:r>
                      <a:r>
                        <a:rPr lang="es-AR" sz="1800" baseline="0" dirty="0" smtClean="0"/>
                        <a:t> + MPL)</a:t>
                      </a:r>
                      <a:endParaRPr lang="es-AR" sz="1800" dirty="0"/>
                    </a:p>
                  </a:txBody>
                  <a:tcPr marL="91439" marR="91439"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5016">
                <a:tc>
                  <a:txBody>
                    <a:bodyPr/>
                    <a:lstStyle/>
                    <a:p>
                      <a:r>
                        <a:rPr lang="es-AR" sz="1800" dirty="0" err="1" smtClean="0"/>
                        <a:t>Recombinant</a:t>
                      </a:r>
                      <a:r>
                        <a:rPr lang="es-AR" sz="1800" dirty="0" smtClean="0"/>
                        <a:t> </a:t>
                      </a:r>
                      <a:r>
                        <a:rPr lang="es-AR" sz="1800" dirty="0" err="1" smtClean="0"/>
                        <a:t>produced</a:t>
                      </a:r>
                      <a:r>
                        <a:rPr lang="es-AR" sz="1800" baseline="0" dirty="0" smtClean="0"/>
                        <a:t> in</a:t>
                      </a:r>
                      <a:endParaRPr lang="es-AR" sz="1800" dirty="0"/>
                    </a:p>
                  </a:txBody>
                  <a:tcPr marL="91439" marR="91439"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AR" sz="1800" i="1" dirty="0" err="1" smtClean="0"/>
                        <a:t>Sacharomyses</a:t>
                      </a:r>
                      <a:r>
                        <a:rPr lang="es-AR" sz="1800" i="1" baseline="0" dirty="0" smtClean="0"/>
                        <a:t> </a:t>
                      </a:r>
                      <a:r>
                        <a:rPr lang="es-AR" sz="1800" i="1" dirty="0" err="1" smtClean="0"/>
                        <a:t>cerevisiae</a:t>
                      </a:r>
                      <a:endParaRPr lang="es-AR" sz="1800" i="1" dirty="0"/>
                    </a:p>
                  </a:txBody>
                  <a:tcPr marL="91439" marR="91439"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AR" sz="1800" baseline="0" dirty="0" err="1" smtClean="0"/>
                        <a:t>Baculovirus</a:t>
                      </a:r>
                      <a:r>
                        <a:rPr lang="es-AR" sz="1800" baseline="0" dirty="0" smtClean="0"/>
                        <a:t> </a:t>
                      </a:r>
                      <a:r>
                        <a:rPr lang="es-AR" sz="1800" baseline="0" dirty="0" err="1" smtClean="0"/>
                        <a:t>system</a:t>
                      </a:r>
                      <a:endParaRPr lang="es-AR" sz="1800" dirty="0"/>
                    </a:p>
                  </a:txBody>
                  <a:tcPr marL="91439" marR="91439"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5068">
                <a:tc>
                  <a:txBody>
                    <a:bodyPr/>
                    <a:lstStyle/>
                    <a:p>
                      <a:r>
                        <a:rPr lang="es-AR" sz="1800" dirty="0" smtClean="0"/>
                        <a:t>Schedule (</a:t>
                      </a:r>
                      <a:r>
                        <a:rPr lang="es-AR" sz="1800" dirty="0" err="1" smtClean="0"/>
                        <a:t>years</a:t>
                      </a:r>
                      <a:r>
                        <a:rPr lang="es-AR" sz="1800" dirty="0" smtClean="0"/>
                        <a:t>)</a:t>
                      </a:r>
                      <a:endParaRPr lang="es-AR" sz="1800" dirty="0"/>
                    </a:p>
                  </a:txBody>
                  <a:tcPr marL="91439" marR="91439"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AR" sz="1800" dirty="0" smtClean="0"/>
                        <a:t>0 – 6 </a:t>
                      </a:r>
                      <a:r>
                        <a:rPr lang="es-AR" sz="1800" dirty="0" err="1" smtClean="0"/>
                        <a:t>months</a:t>
                      </a:r>
                      <a:r>
                        <a:rPr lang="es-AR" sz="1800" dirty="0" smtClean="0"/>
                        <a:t> (9-13 y)</a:t>
                      </a:r>
                      <a:endParaRPr lang="es-AR" sz="1800" dirty="0"/>
                    </a:p>
                  </a:txBody>
                  <a:tcPr marL="91439" marR="91439"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AR" sz="1800" dirty="0" smtClean="0"/>
                        <a:t>0 – 6 </a:t>
                      </a:r>
                      <a:r>
                        <a:rPr lang="es-AR" sz="1800" dirty="0" err="1" smtClean="0"/>
                        <a:t>months</a:t>
                      </a:r>
                      <a:r>
                        <a:rPr lang="es-AR" sz="1800" dirty="0" smtClean="0"/>
                        <a:t> (9-14</a:t>
                      </a:r>
                      <a:r>
                        <a:rPr lang="es-AR" sz="1800" baseline="0" dirty="0" smtClean="0"/>
                        <a:t> y)</a:t>
                      </a:r>
                      <a:endParaRPr lang="es-AR" sz="1800" dirty="0"/>
                    </a:p>
                  </a:txBody>
                  <a:tcPr marL="91439" marR="91439"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7701">
                <a:tc>
                  <a:txBody>
                    <a:bodyPr/>
                    <a:lstStyle/>
                    <a:p>
                      <a:r>
                        <a:rPr lang="es-AR" sz="1800" dirty="0" smtClean="0"/>
                        <a:t> </a:t>
                      </a:r>
                      <a:endParaRPr lang="es-AR" sz="1800" dirty="0"/>
                    </a:p>
                  </a:txBody>
                  <a:tcPr marL="91439" marR="91439"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AR" sz="1800" dirty="0" smtClean="0"/>
                        <a:t>0-2-6 </a:t>
                      </a:r>
                      <a:r>
                        <a:rPr lang="es-AR" sz="1800" dirty="0" err="1" smtClean="0"/>
                        <a:t>months</a:t>
                      </a:r>
                      <a:r>
                        <a:rPr lang="es-AR" sz="1800" dirty="0" smtClean="0"/>
                        <a:t> </a:t>
                      </a:r>
                      <a:r>
                        <a:rPr lang="es-AR" sz="1800" u="sng" dirty="0" smtClean="0"/>
                        <a:t>&gt;</a:t>
                      </a:r>
                      <a:r>
                        <a:rPr lang="es-AR" sz="1800" dirty="0" smtClean="0"/>
                        <a:t>14 y</a:t>
                      </a:r>
                    </a:p>
                  </a:txBody>
                  <a:tcPr marL="91439" marR="91439"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AR" sz="1800" dirty="0" smtClean="0"/>
                        <a:t>0-1-6 </a:t>
                      </a:r>
                      <a:r>
                        <a:rPr lang="es-AR" sz="1800" dirty="0" err="1" smtClean="0"/>
                        <a:t>months</a:t>
                      </a:r>
                      <a:r>
                        <a:rPr lang="es-AR" sz="1800" dirty="0" smtClean="0"/>
                        <a:t> </a:t>
                      </a:r>
                      <a:r>
                        <a:rPr lang="es-AR" sz="1800" u="sng" dirty="0" smtClean="0"/>
                        <a:t>&gt;</a:t>
                      </a:r>
                      <a:r>
                        <a:rPr lang="es-AR" sz="1800" dirty="0" smtClean="0"/>
                        <a:t>15 y</a:t>
                      </a:r>
                      <a:endParaRPr lang="es-AR" sz="1800" dirty="0"/>
                    </a:p>
                  </a:txBody>
                  <a:tcPr marL="91439" marR="91439"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 name="1 CuadroTexto"/>
          <p:cNvSpPr txBox="1"/>
          <p:nvPr/>
        </p:nvSpPr>
        <p:spPr>
          <a:xfrm>
            <a:off x="47310" y="5110152"/>
            <a:ext cx="9349226" cy="1631216"/>
          </a:xfrm>
          <a:prstGeom prst="rect">
            <a:avLst/>
          </a:prstGeom>
          <a:noFill/>
        </p:spPr>
        <p:txBody>
          <a:bodyPr wrap="none" rtlCol="0">
            <a:spAutoFit/>
          </a:bodyPr>
          <a:lstStyle/>
          <a:p>
            <a:pPr marL="285750" indent="-285750">
              <a:buFont typeface="Arial" panose="020B0604020202020204" pitchFamily="34" charset="0"/>
              <a:buChar char="•"/>
            </a:pPr>
            <a:r>
              <a:rPr lang="en-US" sz="2000" dirty="0">
                <a:latin typeface="+mn-lt"/>
              </a:rPr>
              <a:t>A</a:t>
            </a:r>
            <a:r>
              <a:rPr lang="en-US" sz="2000" dirty="0" smtClean="0">
                <a:latin typeface="+mn-lt"/>
              </a:rPr>
              <a:t>ll </a:t>
            </a:r>
            <a:r>
              <a:rPr lang="en-US" sz="2000" dirty="0">
                <a:latin typeface="+mn-lt"/>
              </a:rPr>
              <a:t>3 vaccines are prepared from the purified L1 structural protein </a:t>
            </a:r>
            <a:r>
              <a:rPr lang="en-US" sz="2000" dirty="0" smtClean="0">
                <a:latin typeface="+mn-lt"/>
              </a:rPr>
              <a:t>(</a:t>
            </a:r>
            <a:r>
              <a:rPr lang="en-US" sz="2000" dirty="0">
                <a:latin typeface="+mn-lt"/>
              </a:rPr>
              <a:t>VLPs</a:t>
            </a:r>
            <a:r>
              <a:rPr lang="en-US" sz="2000" dirty="0" smtClean="0">
                <a:latin typeface="+mn-lt"/>
              </a:rPr>
              <a:t>)</a:t>
            </a:r>
          </a:p>
          <a:p>
            <a:pPr marL="285750" indent="-285750">
              <a:buFont typeface="Arial" panose="020B0604020202020204" pitchFamily="34" charset="0"/>
              <a:buChar char="•"/>
            </a:pPr>
            <a:r>
              <a:rPr lang="en-US" sz="2000" dirty="0" smtClean="0">
                <a:latin typeface="+mn-lt"/>
              </a:rPr>
              <a:t>None </a:t>
            </a:r>
            <a:r>
              <a:rPr lang="en-US" sz="2000" dirty="0">
                <a:latin typeface="+mn-lt"/>
              </a:rPr>
              <a:t>of the vaccines contains live biological products or viral </a:t>
            </a:r>
            <a:r>
              <a:rPr lang="en-US" sz="2000" dirty="0" smtClean="0">
                <a:latin typeface="+mn-lt"/>
              </a:rPr>
              <a:t>DNA (non-infectious) </a:t>
            </a:r>
          </a:p>
          <a:p>
            <a:endParaRPr lang="en-US" sz="2000" dirty="0">
              <a:latin typeface="+mn-lt"/>
            </a:endParaRPr>
          </a:p>
          <a:p>
            <a:pPr marL="285750" indent="-285750">
              <a:buFont typeface="Arial" panose="020B0604020202020204" pitchFamily="34" charset="0"/>
              <a:buChar char="•"/>
            </a:pPr>
            <a:r>
              <a:rPr lang="en-US" sz="2000" b="1" dirty="0">
                <a:latin typeface="+mn-lt"/>
              </a:rPr>
              <a:t>By 31 March 2017, </a:t>
            </a:r>
            <a:r>
              <a:rPr lang="en-US" sz="2000" b="1" dirty="0" smtClean="0">
                <a:latin typeface="+mn-lt"/>
              </a:rPr>
              <a:t>71 </a:t>
            </a:r>
            <a:r>
              <a:rPr lang="en-US" sz="2000" b="1" dirty="0">
                <a:latin typeface="+mn-lt"/>
              </a:rPr>
              <a:t>countries (37%) had introduced HPV vaccine in their </a:t>
            </a:r>
            <a:r>
              <a:rPr lang="en-US" sz="2000" b="1" dirty="0" smtClean="0">
                <a:latin typeface="+mn-lt"/>
              </a:rPr>
              <a:t>NIP for </a:t>
            </a:r>
          </a:p>
          <a:p>
            <a:r>
              <a:rPr lang="en-US" sz="2000" b="1" dirty="0" smtClean="0">
                <a:latin typeface="+mn-lt"/>
              </a:rPr>
              <a:t>     Girls and </a:t>
            </a:r>
            <a:r>
              <a:rPr lang="en-US" sz="2000" b="1" dirty="0">
                <a:latin typeface="+mn-lt"/>
              </a:rPr>
              <a:t>11 countries (6%) also for B</a:t>
            </a:r>
            <a:r>
              <a:rPr lang="en-US" sz="2000" b="1" dirty="0" smtClean="0">
                <a:latin typeface="+mn-lt"/>
              </a:rPr>
              <a:t>oys </a:t>
            </a:r>
            <a:endParaRPr lang="es-ES" sz="2000" b="1" dirty="0">
              <a:latin typeface="+mn-lt"/>
            </a:endParaRPr>
          </a:p>
        </p:txBody>
      </p:sp>
    </p:spTree>
    <p:extLst>
      <p:ext uri="{BB962C8B-B14F-4D97-AF65-F5344CB8AC3E}">
        <p14:creationId xmlns:p14="http://schemas.microsoft.com/office/powerpoint/2010/main" val="32068784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9" descr="immune evasion 6.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107504" y="900683"/>
            <a:ext cx="5167456" cy="5336629"/>
          </a:xfrm>
          <a:prstGeom prst="rect">
            <a:avLst/>
          </a:prstGeom>
          <a:noFill/>
          <a:ln w="9525">
            <a:noFill/>
            <a:miter lim="800000"/>
            <a:headEnd/>
            <a:tailEnd/>
          </a:ln>
        </p:spPr>
      </p:pic>
      <p:sp>
        <p:nvSpPr>
          <p:cNvPr id="5123" name="Rectangle 3"/>
          <p:cNvSpPr>
            <a:spLocks noGrp="1" noChangeArrowheads="1"/>
          </p:cNvSpPr>
          <p:nvPr>
            <p:ph type="title" idx="4294967295"/>
          </p:nvPr>
        </p:nvSpPr>
        <p:spPr>
          <a:xfrm>
            <a:off x="107504" y="44624"/>
            <a:ext cx="8856984" cy="936104"/>
          </a:xfrm>
          <a:solidFill>
            <a:schemeClr val="accent1">
              <a:lumMod val="20000"/>
              <a:lumOff val="80000"/>
            </a:schemeClr>
          </a:solidFill>
        </p:spPr>
        <p:txBody>
          <a:bodyPr/>
          <a:lstStyle/>
          <a:p>
            <a:pPr eaLnBrk="1" hangingPunct="1"/>
            <a:r>
              <a:rPr lang="en-US" sz="2400" b="1" dirty="0" smtClean="0"/>
              <a:t>HPV natural infection is unrecognized by the immune system</a:t>
            </a:r>
            <a:endParaRPr lang="en-US" sz="2400" b="1" baseline="30000" dirty="0" smtClean="0"/>
          </a:p>
        </p:txBody>
      </p:sp>
      <p:sp>
        <p:nvSpPr>
          <p:cNvPr id="5124" name="Rectangle 5"/>
          <p:cNvSpPr>
            <a:spLocks noChangeArrowheads="1"/>
          </p:cNvSpPr>
          <p:nvPr/>
        </p:nvSpPr>
        <p:spPr bwMode="auto">
          <a:xfrm>
            <a:off x="-252536" y="6597352"/>
            <a:ext cx="9396413" cy="244475"/>
          </a:xfrm>
          <a:prstGeom prst="rect">
            <a:avLst/>
          </a:prstGeom>
          <a:noFill/>
          <a:ln w="9525">
            <a:noFill/>
            <a:miter lim="800000"/>
            <a:headEnd/>
            <a:tailEnd/>
          </a:ln>
        </p:spPr>
        <p:txBody>
          <a:bodyPr>
            <a:spAutoFit/>
          </a:bodyPr>
          <a:lstStyle/>
          <a:p>
            <a:pPr marL="457200" indent="-457200" algn="r" eaLnBrk="0" hangingPunct="0"/>
            <a:r>
              <a:rPr lang="en-US" sz="1000" i="1" dirty="0">
                <a:solidFill>
                  <a:srgbClr val="7F7F7F"/>
                </a:solidFill>
                <a:ea typeface="MS PGothic" pitchFamily="34" charset="-128"/>
              </a:rPr>
              <a:t>1.Stanley M. Vaccine 2006; 24: </a:t>
            </a:r>
            <a:r>
              <a:rPr lang="en-US" sz="1000" i="1" dirty="0" smtClean="0">
                <a:solidFill>
                  <a:srgbClr val="7F7F7F"/>
                </a:solidFill>
                <a:ea typeface="MS PGothic" pitchFamily="34" charset="-128"/>
              </a:rPr>
              <a:t>S106-13. Vaccine </a:t>
            </a:r>
            <a:r>
              <a:rPr lang="en-US" sz="1000" i="1" dirty="0">
                <a:solidFill>
                  <a:srgbClr val="7F7F7F"/>
                </a:solidFill>
                <a:ea typeface="MS PGothic" pitchFamily="34" charset="-128"/>
              </a:rPr>
              <a:t>2006; 24: S16-22, </a:t>
            </a:r>
            <a:r>
              <a:rPr lang="en-US" sz="1000" i="1" dirty="0" smtClean="0">
                <a:solidFill>
                  <a:srgbClr val="7F7F7F"/>
                </a:solidFill>
                <a:ea typeface="MS PGothic" pitchFamily="34" charset="-128"/>
              </a:rPr>
              <a:t>Stanley </a:t>
            </a:r>
            <a:r>
              <a:rPr lang="en-US" sz="1000" i="1" dirty="0">
                <a:solidFill>
                  <a:srgbClr val="7F7F7F"/>
                </a:solidFill>
                <a:ea typeface="MS PGothic" pitchFamily="34" charset="-128"/>
              </a:rPr>
              <a:t>M. HPV Today 2007; 11: 1-16</a:t>
            </a:r>
          </a:p>
        </p:txBody>
      </p:sp>
      <p:sp>
        <p:nvSpPr>
          <p:cNvPr id="34824" name="TextBox 12"/>
          <p:cNvSpPr txBox="1">
            <a:spLocks noChangeArrowheads="1"/>
          </p:cNvSpPr>
          <p:nvPr/>
        </p:nvSpPr>
        <p:spPr bwMode="auto">
          <a:xfrm>
            <a:off x="5004048" y="1978188"/>
            <a:ext cx="4236353" cy="3683060"/>
          </a:xfrm>
          <a:prstGeom prst="rect">
            <a:avLst/>
          </a:prstGeom>
          <a:noFill/>
          <a:ln w="9525">
            <a:noFill/>
            <a:miter lim="800000"/>
            <a:headEnd/>
            <a:tailEnd/>
          </a:ln>
        </p:spPr>
        <p:txBody>
          <a:bodyPr wrap="none">
            <a:spAutoFit/>
          </a:bodyPr>
          <a:lstStyle/>
          <a:p>
            <a:r>
              <a:rPr lang="en-US" sz="2000" b="1" dirty="0" smtClean="0">
                <a:solidFill>
                  <a:prstClr val="black"/>
                </a:solidFill>
                <a:latin typeface="+mn-lt"/>
                <a:ea typeface="MS PGothic" pitchFamily="34" charset="-128"/>
              </a:rPr>
              <a:t>No Viremia is developed </a:t>
            </a:r>
          </a:p>
          <a:p>
            <a:endParaRPr lang="en-US" sz="2000" b="1" dirty="0" smtClean="0">
              <a:solidFill>
                <a:prstClr val="black"/>
              </a:solidFill>
              <a:latin typeface="+mn-lt"/>
              <a:ea typeface="MS PGothic" pitchFamily="34" charset="-128"/>
            </a:endParaRPr>
          </a:p>
          <a:p>
            <a:r>
              <a:rPr lang="en-US" sz="2000" b="1" dirty="0" smtClean="0">
                <a:solidFill>
                  <a:prstClr val="black"/>
                </a:solidFill>
                <a:latin typeface="+mn-lt"/>
                <a:ea typeface="MS PGothic" pitchFamily="34" charset="-128"/>
              </a:rPr>
              <a:t>It is a local intra-epithelial infection </a:t>
            </a:r>
          </a:p>
          <a:p>
            <a:r>
              <a:rPr lang="en-US" sz="2000" b="1" dirty="0" smtClean="0">
                <a:solidFill>
                  <a:prstClr val="black"/>
                </a:solidFill>
                <a:latin typeface="+mn-lt"/>
                <a:ea typeface="MS PGothic" pitchFamily="34" charset="-128"/>
              </a:rPr>
              <a:t>at the mucosal level</a:t>
            </a:r>
          </a:p>
          <a:p>
            <a:endParaRPr lang="en-US" sz="2000" b="1" dirty="0" smtClean="0">
              <a:latin typeface="+mn-lt"/>
            </a:endParaRPr>
          </a:p>
          <a:p>
            <a:r>
              <a:rPr lang="en-US" sz="2000" b="1" dirty="0" smtClean="0">
                <a:latin typeface="+mn-lt"/>
              </a:rPr>
              <a:t>Failure </a:t>
            </a:r>
            <a:r>
              <a:rPr lang="en-US" sz="2000" b="1" dirty="0">
                <a:latin typeface="+mn-lt"/>
              </a:rPr>
              <a:t>to develop an effective </a:t>
            </a:r>
            <a:endParaRPr lang="en-US" sz="2000" b="1" dirty="0" smtClean="0">
              <a:latin typeface="+mn-lt"/>
            </a:endParaRPr>
          </a:p>
          <a:p>
            <a:r>
              <a:rPr lang="en-US" sz="2000" b="1" dirty="0" smtClean="0">
                <a:latin typeface="+mn-lt"/>
              </a:rPr>
              <a:t>cell mediated immune </a:t>
            </a:r>
            <a:r>
              <a:rPr lang="en-US" sz="2000" b="1" dirty="0">
                <a:latin typeface="+mn-lt"/>
              </a:rPr>
              <a:t>response </a:t>
            </a:r>
            <a:endParaRPr lang="en-US" sz="2000" b="1" dirty="0" smtClean="0">
              <a:latin typeface="+mn-lt"/>
            </a:endParaRPr>
          </a:p>
          <a:p>
            <a:r>
              <a:rPr lang="en-US" sz="2000" b="1" dirty="0" smtClean="0">
                <a:latin typeface="+mn-lt"/>
              </a:rPr>
              <a:t>results </a:t>
            </a:r>
            <a:r>
              <a:rPr lang="en-US" sz="2000" b="1" dirty="0">
                <a:latin typeface="+mn-lt"/>
              </a:rPr>
              <a:t>in persistent infection </a:t>
            </a:r>
            <a:endParaRPr lang="en-US" sz="2000" b="1" dirty="0" smtClean="0">
              <a:latin typeface="+mn-lt"/>
            </a:endParaRPr>
          </a:p>
          <a:p>
            <a:r>
              <a:rPr lang="en-US" sz="2000" b="1" dirty="0" smtClean="0">
                <a:latin typeface="+mn-lt"/>
              </a:rPr>
              <a:t>and</a:t>
            </a:r>
            <a:r>
              <a:rPr lang="en-US" sz="2000" b="1" dirty="0">
                <a:latin typeface="+mn-lt"/>
              </a:rPr>
              <a:t>, in the case of the high-risk HPVs, </a:t>
            </a:r>
            <a:endParaRPr lang="en-US" sz="2000" b="1" dirty="0" smtClean="0">
              <a:latin typeface="+mn-lt"/>
            </a:endParaRPr>
          </a:p>
          <a:p>
            <a:r>
              <a:rPr lang="en-US" sz="2000" b="1" dirty="0" smtClean="0">
                <a:latin typeface="+mn-lt"/>
              </a:rPr>
              <a:t>an </a:t>
            </a:r>
            <a:r>
              <a:rPr lang="en-US" sz="2000" b="1" dirty="0">
                <a:latin typeface="+mn-lt"/>
              </a:rPr>
              <a:t>increased probability of </a:t>
            </a:r>
            <a:endParaRPr lang="en-US" sz="2000" b="1" dirty="0" smtClean="0">
              <a:latin typeface="+mn-lt"/>
            </a:endParaRPr>
          </a:p>
          <a:p>
            <a:r>
              <a:rPr lang="en-US" sz="2000" b="1" dirty="0" smtClean="0">
                <a:latin typeface="+mn-lt"/>
              </a:rPr>
              <a:t>progression </a:t>
            </a:r>
            <a:r>
              <a:rPr lang="en-US" sz="2000" b="1" dirty="0">
                <a:latin typeface="+mn-lt"/>
              </a:rPr>
              <a:t>to CIN </a:t>
            </a:r>
            <a:r>
              <a:rPr lang="en-US" sz="2000" b="1" dirty="0" smtClean="0">
                <a:latin typeface="+mn-lt"/>
              </a:rPr>
              <a:t>2/3 </a:t>
            </a:r>
            <a:endParaRPr lang="en-US" sz="2000" b="1" dirty="0" smtClean="0">
              <a:solidFill>
                <a:prstClr val="black"/>
              </a:solidFill>
              <a:latin typeface="+mn-lt"/>
              <a:ea typeface="MS PGothic" pitchFamily="34" charset="-128"/>
            </a:endParaRPr>
          </a:p>
          <a:p>
            <a:endParaRPr lang="en-US" sz="2000" b="1" baseline="30000" dirty="0">
              <a:solidFill>
                <a:prstClr val="black"/>
              </a:solidFill>
              <a:latin typeface="+mj-lt"/>
              <a:ea typeface="MS PGothic" pitchFamily="34" charset="-128"/>
            </a:endParaRPr>
          </a:p>
        </p:txBody>
      </p:sp>
      <p:sp>
        <p:nvSpPr>
          <p:cNvPr id="5132" name="Text Box 17"/>
          <p:cNvSpPr txBox="1">
            <a:spLocks noChangeArrowheads="1"/>
          </p:cNvSpPr>
          <p:nvPr/>
        </p:nvSpPr>
        <p:spPr bwMode="auto">
          <a:xfrm>
            <a:off x="5292725" y="1196975"/>
            <a:ext cx="3240088" cy="457200"/>
          </a:xfrm>
          <a:prstGeom prst="rect">
            <a:avLst/>
          </a:prstGeom>
          <a:noFill/>
          <a:ln w="9525">
            <a:noFill/>
            <a:miter lim="800000"/>
            <a:headEnd/>
            <a:tailEnd/>
          </a:ln>
        </p:spPr>
        <p:txBody>
          <a:bodyPr>
            <a:spAutoFit/>
          </a:bodyPr>
          <a:lstStyle/>
          <a:p>
            <a:pPr>
              <a:spcBef>
                <a:spcPct val="50000"/>
              </a:spcBef>
            </a:pPr>
            <a:endParaRPr lang="pt-BR" sz="2400">
              <a:solidFill>
                <a:prstClr val="black"/>
              </a:solidFill>
              <a:ea typeface="MS PGothic" pitchFamily="34" charset="-128"/>
            </a:endParaRPr>
          </a:p>
        </p:txBody>
      </p:sp>
      <p:sp>
        <p:nvSpPr>
          <p:cNvPr id="912400" name="Text Box 16"/>
          <p:cNvSpPr txBox="1">
            <a:spLocks noChangeArrowheads="1"/>
          </p:cNvSpPr>
          <p:nvPr/>
        </p:nvSpPr>
        <p:spPr bwMode="auto">
          <a:xfrm>
            <a:off x="3491880" y="1187460"/>
            <a:ext cx="5169456" cy="400110"/>
          </a:xfrm>
          <a:prstGeom prst="rect">
            <a:avLst/>
          </a:prstGeom>
          <a:noFill/>
          <a:ln w="9525">
            <a:noFill/>
            <a:miter lim="800000"/>
            <a:headEnd/>
            <a:tailEnd/>
          </a:ln>
        </p:spPr>
        <p:txBody>
          <a:bodyPr wrap="square">
            <a:spAutoFit/>
          </a:bodyPr>
          <a:lstStyle/>
          <a:p>
            <a:pPr>
              <a:spcBef>
                <a:spcPct val="50000"/>
              </a:spcBef>
            </a:pPr>
            <a:r>
              <a:rPr lang="en-US" sz="2000" b="1" dirty="0" smtClean="0">
                <a:latin typeface="+mn-lt"/>
                <a:ea typeface="MS PGothic" pitchFamily="34" charset="-128"/>
              </a:rPr>
              <a:t>The virus is not introduce to the </a:t>
            </a:r>
            <a:r>
              <a:rPr lang="en-US" sz="2000" b="1" dirty="0" err="1" smtClean="0">
                <a:latin typeface="+mn-lt"/>
                <a:ea typeface="MS PGothic" pitchFamily="34" charset="-128"/>
              </a:rPr>
              <a:t>dendrytic</a:t>
            </a:r>
            <a:r>
              <a:rPr lang="en-US" sz="2000" b="1" dirty="0" smtClean="0">
                <a:latin typeface="+mn-lt"/>
                <a:ea typeface="MS PGothic" pitchFamily="34" charset="-128"/>
              </a:rPr>
              <a:t> cells </a:t>
            </a:r>
            <a:endParaRPr lang="en-US" sz="2000" b="1" dirty="0">
              <a:latin typeface="+mn-lt"/>
              <a:ea typeface="MS PGothic" pitchFamily="34" charset="-128"/>
            </a:endParaRPr>
          </a:p>
        </p:txBody>
      </p:sp>
    </p:spTree>
    <p:extLst>
      <p:ext uri="{BB962C8B-B14F-4D97-AF65-F5344CB8AC3E}">
        <p14:creationId xmlns:p14="http://schemas.microsoft.com/office/powerpoint/2010/main" val="104056739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539750" y="44450"/>
            <a:ext cx="8108950" cy="1052513"/>
          </a:xfrm>
        </p:spPr>
        <p:txBody>
          <a:bodyPr/>
          <a:lstStyle/>
          <a:p>
            <a:pPr eaLnBrk="1" hangingPunct="1"/>
            <a:r>
              <a:rPr lang="es-AR" sz="3600" dirty="0" smtClean="0"/>
              <a:t>HPV </a:t>
            </a:r>
            <a:r>
              <a:rPr lang="es-AR" sz="3600" dirty="0" err="1" smtClean="0"/>
              <a:t>Vaccines</a:t>
            </a:r>
            <a:r>
              <a:rPr lang="es-AR" sz="3600" dirty="0" smtClean="0"/>
              <a:t>: </a:t>
            </a:r>
            <a:r>
              <a:rPr lang="es-AR" sz="3600" dirty="0" err="1"/>
              <a:t>m</a:t>
            </a:r>
            <a:r>
              <a:rPr lang="es-AR" sz="3600" dirty="0" err="1" smtClean="0"/>
              <a:t>echanism</a:t>
            </a:r>
            <a:r>
              <a:rPr lang="es-AR" sz="3600" dirty="0" smtClean="0"/>
              <a:t> of </a:t>
            </a:r>
            <a:r>
              <a:rPr lang="es-AR" sz="3600" dirty="0" err="1" smtClean="0"/>
              <a:t>protection</a:t>
            </a:r>
            <a:r>
              <a:rPr lang="es-AR" sz="3600" dirty="0" smtClean="0"/>
              <a:t> </a:t>
            </a:r>
            <a:endParaRPr lang="pt-BR" sz="3600" dirty="0" smtClean="0"/>
          </a:p>
        </p:txBody>
      </p:sp>
      <p:pic>
        <p:nvPicPr>
          <p:cNvPr id="6147" name="Picture 3" descr="Figure 1"/>
          <p:cNvPicPr>
            <a:picLocks noGrp="1" noChangeAspect="1" noChangeArrowheads="1"/>
          </p:cNvPicPr>
          <p:nvPr>
            <p:ph idx="4294967295"/>
          </p:nvPr>
        </p:nvPicPr>
        <p:blipFill>
          <a:blip r:embed="rId2" cstate="print"/>
          <a:srcRect/>
          <a:stretch>
            <a:fillRect/>
          </a:stretch>
        </p:blipFill>
        <p:spPr>
          <a:xfrm>
            <a:off x="720725" y="1095375"/>
            <a:ext cx="7829550" cy="4849813"/>
          </a:xfrm>
          <a:noFill/>
        </p:spPr>
      </p:pic>
      <p:sp>
        <p:nvSpPr>
          <p:cNvPr id="6148" name="Rectangle 4"/>
          <p:cNvSpPr>
            <a:spLocks noChangeArrowheads="1"/>
          </p:cNvSpPr>
          <p:nvPr/>
        </p:nvSpPr>
        <p:spPr bwMode="auto">
          <a:xfrm>
            <a:off x="520700" y="5338316"/>
            <a:ext cx="8242300" cy="754980"/>
          </a:xfrm>
          <a:prstGeom prst="rect">
            <a:avLst/>
          </a:prstGeom>
          <a:solidFill>
            <a:srgbClr val="FFFFFF"/>
          </a:solidFill>
          <a:ln w="25400">
            <a:solidFill>
              <a:srgbClr val="E13300"/>
            </a:solidFill>
            <a:miter lim="800000"/>
            <a:headEnd/>
            <a:tailEnd/>
          </a:ln>
        </p:spPr>
        <p:txBody>
          <a:bodyPr wrap="none" lIns="82296" tIns="36576" rIns="82296" bIns="36576" anchor="ctr"/>
          <a:lstStyle/>
          <a:p>
            <a:pPr algn="ctr" eaLnBrk="0" hangingPunct="0"/>
            <a:r>
              <a:rPr lang="es-ES" sz="2000" dirty="0" err="1" smtClean="0">
                <a:latin typeface="+mn-lt"/>
                <a:ea typeface="MS PGothic" pitchFamily="34" charset="-128"/>
              </a:rPr>
              <a:t>Tranusdate</a:t>
            </a:r>
            <a:r>
              <a:rPr lang="es-ES" sz="2000" dirty="0" smtClean="0">
                <a:latin typeface="+mn-lt"/>
                <a:ea typeface="MS PGothic" pitchFamily="34" charset="-128"/>
              </a:rPr>
              <a:t> </a:t>
            </a:r>
            <a:r>
              <a:rPr lang="es-ES" sz="2000" dirty="0" err="1" smtClean="0">
                <a:latin typeface="+mn-lt"/>
                <a:ea typeface="MS PGothic" pitchFamily="34" charset="-128"/>
              </a:rPr>
              <a:t>neutralizing</a:t>
            </a:r>
            <a:r>
              <a:rPr lang="es-ES" sz="2000" dirty="0" smtClean="0">
                <a:latin typeface="+mn-lt"/>
                <a:ea typeface="MS PGothic" pitchFamily="34" charset="-128"/>
              </a:rPr>
              <a:t> </a:t>
            </a:r>
            <a:r>
              <a:rPr lang="es-ES" sz="2000" dirty="0" err="1" smtClean="0">
                <a:latin typeface="+mn-lt"/>
                <a:ea typeface="MS PGothic" pitchFamily="34" charset="-128"/>
              </a:rPr>
              <a:t>antibodies</a:t>
            </a:r>
            <a:r>
              <a:rPr lang="es-ES" sz="2000" dirty="0" smtClean="0">
                <a:latin typeface="+mn-lt"/>
                <a:ea typeface="MS PGothic" pitchFamily="34" charset="-128"/>
              </a:rPr>
              <a:t> </a:t>
            </a:r>
            <a:r>
              <a:rPr lang="es-ES" sz="2000" dirty="0" err="1" smtClean="0">
                <a:latin typeface="+mn-lt"/>
                <a:ea typeface="MS PGothic" pitchFamily="34" charset="-128"/>
              </a:rPr>
              <a:t>bind</a:t>
            </a:r>
            <a:r>
              <a:rPr lang="es-ES" sz="2000" dirty="0" smtClean="0">
                <a:latin typeface="+mn-lt"/>
                <a:ea typeface="MS PGothic" pitchFamily="34" charset="-128"/>
              </a:rPr>
              <a:t> </a:t>
            </a:r>
            <a:r>
              <a:rPr lang="es-ES" sz="2000" dirty="0" err="1" smtClean="0">
                <a:latin typeface="+mn-lt"/>
                <a:ea typeface="MS PGothic" pitchFamily="34" charset="-128"/>
              </a:rPr>
              <a:t>the</a:t>
            </a:r>
            <a:r>
              <a:rPr lang="es-ES" sz="2000" dirty="0" smtClean="0">
                <a:latin typeface="+mn-lt"/>
                <a:ea typeface="MS PGothic" pitchFamily="34" charset="-128"/>
              </a:rPr>
              <a:t> HPV virus in genital </a:t>
            </a:r>
            <a:r>
              <a:rPr lang="es-ES" sz="2000" dirty="0" err="1" smtClean="0">
                <a:latin typeface="+mn-lt"/>
                <a:ea typeface="MS PGothic" pitchFamily="34" charset="-128"/>
              </a:rPr>
              <a:t>secretions</a:t>
            </a:r>
            <a:r>
              <a:rPr lang="es-ES" sz="2000" dirty="0" smtClean="0">
                <a:latin typeface="+mn-lt"/>
                <a:ea typeface="MS PGothic" pitchFamily="34" charset="-128"/>
              </a:rPr>
              <a:t> </a:t>
            </a:r>
            <a:endParaRPr lang="es-ES" sz="2000" dirty="0">
              <a:latin typeface="+mn-lt"/>
              <a:ea typeface="MS PGothic" pitchFamily="34" charset="-128"/>
            </a:endParaRPr>
          </a:p>
        </p:txBody>
      </p:sp>
      <p:sp>
        <p:nvSpPr>
          <p:cNvPr id="6150" name="Text Box 6"/>
          <p:cNvSpPr txBox="1">
            <a:spLocks noChangeArrowheads="1"/>
          </p:cNvSpPr>
          <p:nvPr/>
        </p:nvSpPr>
        <p:spPr bwMode="auto">
          <a:xfrm>
            <a:off x="1835696" y="6431733"/>
            <a:ext cx="7226300" cy="381643"/>
          </a:xfrm>
          <a:prstGeom prst="rect">
            <a:avLst/>
          </a:prstGeom>
          <a:noFill/>
          <a:ln w="25400">
            <a:noFill/>
            <a:miter lim="800000"/>
            <a:headEnd/>
            <a:tailEnd/>
          </a:ln>
        </p:spPr>
        <p:txBody>
          <a:bodyPr lIns="82296" tIns="36576" rIns="82296" bIns="36576">
            <a:spAutoFit/>
          </a:bodyPr>
          <a:lstStyle/>
          <a:p>
            <a:pPr eaLnBrk="0" hangingPunct="0">
              <a:spcBef>
                <a:spcPct val="50000"/>
              </a:spcBef>
            </a:pPr>
            <a:r>
              <a:rPr lang="en-GB" sz="1000" b="1" dirty="0" smtClean="0">
                <a:ea typeface="MS PGothic" pitchFamily="34" charset="-128"/>
              </a:rPr>
              <a:t>Immune </a:t>
            </a:r>
            <a:r>
              <a:rPr lang="en-GB" sz="1000" b="1" dirty="0">
                <a:ea typeface="MS PGothic" pitchFamily="34" charset="-128"/>
              </a:rPr>
              <a:t>response to human papillomavirus after prophylactic vaccination with AS04-adjuvanted HPV-16/18 vaccine: Improving upon nature. </a:t>
            </a:r>
            <a:r>
              <a:rPr lang="en-GB" sz="1000" b="1" dirty="0" err="1">
                <a:ea typeface="MS PGothic" pitchFamily="34" charset="-128"/>
              </a:rPr>
              <a:t>Gynecol</a:t>
            </a:r>
            <a:r>
              <a:rPr lang="en-GB" sz="1000" b="1" dirty="0">
                <a:ea typeface="MS PGothic" pitchFamily="34" charset="-128"/>
              </a:rPr>
              <a:t> </a:t>
            </a:r>
            <a:r>
              <a:rPr lang="en-GB" sz="1000" b="1" dirty="0" err="1">
                <a:ea typeface="MS PGothic" pitchFamily="34" charset="-128"/>
              </a:rPr>
              <a:t>Oncol</a:t>
            </a:r>
            <a:r>
              <a:rPr lang="en-GB" sz="1000" b="1" dirty="0">
                <a:ea typeface="MS PGothic" pitchFamily="34" charset="-128"/>
              </a:rPr>
              <a:t> 2008;110(3 </a:t>
            </a:r>
            <a:r>
              <a:rPr lang="en-GB" sz="1000" b="1" dirty="0" err="1">
                <a:ea typeface="MS PGothic" pitchFamily="34" charset="-128"/>
              </a:rPr>
              <a:t>Suppl</a:t>
            </a:r>
            <a:r>
              <a:rPr lang="en-GB" sz="1000" b="1" dirty="0">
                <a:ea typeface="MS PGothic" pitchFamily="34" charset="-128"/>
              </a:rPr>
              <a:t> 1):S1-10.</a:t>
            </a:r>
            <a:endParaRPr lang="pt-BR" sz="1000" b="1" dirty="0">
              <a:ea typeface="MS PGothic" pitchFamily="34"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idx="4294967295"/>
          </p:nvPr>
        </p:nvSpPr>
        <p:spPr>
          <a:xfrm>
            <a:off x="252257" y="49023"/>
            <a:ext cx="8504767" cy="1003713"/>
          </a:xfrm>
          <a:solidFill>
            <a:schemeClr val="accent1">
              <a:lumMod val="20000"/>
              <a:lumOff val="80000"/>
            </a:schemeClr>
          </a:solidFill>
        </p:spPr>
        <p:txBody>
          <a:bodyPr>
            <a:noAutofit/>
          </a:bodyPr>
          <a:lstStyle/>
          <a:p>
            <a:r>
              <a:rPr lang="en-GB" sz="3200" dirty="0" smtClean="0">
                <a:latin typeface="+mn-lt"/>
                <a:ea typeface="ＭＳ Ｐゴシック" pitchFamily="34" charset="-128"/>
                <a:cs typeface="Arial" panose="020B0604020202020204" pitchFamily="34" charset="0"/>
              </a:rPr>
              <a:t>HPV Vaccine: Neutralizing Antibodies Response </a:t>
            </a:r>
          </a:p>
        </p:txBody>
      </p:sp>
      <p:grpSp>
        <p:nvGrpSpPr>
          <p:cNvPr id="2" name="Group 3"/>
          <p:cNvGrpSpPr>
            <a:grpSpLocks/>
          </p:cNvGrpSpPr>
          <p:nvPr/>
        </p:nvGrpSpPr>
        <p:grpSpPr bwMode="auto">
          <a:xfrm>
            <a:off x="323850" y="1268413"/>
            <a:ext cx="4376738" cy="4624387"/>
            <a:chOff x="1274408" y="1412776"/>
            <a:chExt cx="4377712" cy="4816177"/>
          </a:xfrm>
        </p:grpSpPr>
        <p:pic>
          <p:nvPicPr>
            <p:cNvPr id="10958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1412776"/>
              <a:ext cx="3905836" cy="2577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8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4408" y="3717032"/>
              <a:ext cx="4377712" cy="2511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 name="Rectangle 7"/>
          <p:cNvSpPr/>
          <p:nvPr/>
        </p:nvSpPr>
        <p:spPr bwMode="auto">
          <a:xfrm>
            <a:off x="4644008" y="1484315"/>
            <a:ext cx="4283968" cy="2258913"/>
          </a:xfrm>
          <a:prstGeom prst="rect">
            <a:avLst/>
          </a:prstGeom>
          <a:solidFill>
            <a:srgbClr val="CCCCFF">
              <a:alpha val="18039"/>
            </a:srgbClr>
          </a:solidFill>
          <a:ln w="50800">
            <a:solidFill>
              <a:schemeClr val="accent2"/>
            </a:solidFill>
            <a:headEnd/>
            <a:tailEnd/>
          </a:ln>
        </p:spPr>
        <p:style>
          <a:lnRef idx="1">
            <a:schemeClr val="accent1"/>
          </a:lnRef>
          <a:fillRef idx="3">
            <a:schemeClr val="accent1"/>
          </a:fillRef>
          <a:effectRef idx="2">
            <a:schemeClr val="accent1"/>
          </a:effectRef>
          <a:fontRef idx="minor">
            <a:schemeClr val="lt1"/>
          </a:fontRef>
        </p:style>
        <p:txBody>
          <a:bodyPr lIns="82288" tIns="36572" rIns="82288" bIns="36572" anchor="ctr"/>
          <a:lstStyle/>
          <a:p>
            <a:pPr algn="ctr" eaLnBrk="0" fontAlgn="auto" hangingPunct="0">
              <a:spcBef>
                <a:spcPts val="0"/>
              </a:spcBef>
              <a:spcAft>
                <a:spcPts val="0"/>
              </a:spcAft>
              <a:defRPr/>
            </a:pPr>
            <a:r>
              <a:rPr lang="en-GB" sz="2800" kern="0" dirty="0" smtClean="0">
                <a:solidFill>
                  <a:schemeClr val="tx1">
                    <a:lumMod val="50000"/>
                  </a:schemeClr>
                </a:solidFill>
              </a:rPr>
              <a:t>Schedule 0-1/2-6 months</a:t>
            </a:r>
          </a:p>
          <a:p>
            <a:pPr algn="ctr" eaLnBrk="0" fontAlgn="auto" hangingPunct="0">
              <a:spcBef>
                <a:spcPts val="0"/>
              </a:spcBef>
              <a:spcAft>
                <a:spcPts val="0"/>
              </a:spcAft>
              <a:defRPr/>
            </a:pPr>
            <a:endParaRPr lang="en-GB" sz="2800" kern="0" dirty="0" smtClean="0">
              <a:solidFill>
                <a:schemeClr val="tx1">
                  <a:lumMod val="50000"/>
                </a:schemeClr>
              </a:solidFill>
            </a:endParaRPr>
          </a:p>
          <a:p>
            <a:pPr algn="ctr" eaLnBrk="0" fontAlgn="auto" hangingPunct="0">
              <a:spcBef>
                <a:spcPts val="0"/>
              </a:spcBef>
              <a:spcAft>
                <a:spcPts val="0"/>
              </a:spcAft>
              <a:defRPr/>
            </a:pPr>
            <a:r>
              <a:rPr lang="en-GB" sz="2800" kern="0" dirty="0" smtClean="0">
                <a:solidFill>
                  <a:schemeClr val="tx1">
                    <a:lumMod val="50000"/>
                  </a:schemeClr>
                </a:solidFill>
              </a:rPr>
              <a:t>All girls (9-13 y) were </a:t>
            </a:r>
            <a:r>
              <a:rPr lang="en-GB" sz="2800" kern="0" dirty="0" err="1" smtClean="0">
                <a:solidFill>
                  <a:schemeClr val="tx1">
                    <a:lumMod val="50000"/>
                  </a:schemeClr>
                </a:solidFill>
              </a:rPr>
              <a:t>seropositives</a:t>
            </a:r>
            <a:r>
              <a:rPr lang="en-GB" sz="2800" kern="0" dirty="0" smtClean="0">
                <a:solidFill>
                  <a:schemeClr val="tx1">
                    <a:lumMod val="50000"/>
                  </a:schemeClr>
                </a:solidFill>
              </a:rPr>
              <a:t> for </a:t>
            </a:r>
            <a:r>
              <a:rPr lang="en-GB" sz="2800" kern="0" dirty="0">
                <a:solidFill>
                  <a:schemeClr val="tx1">
                    <a:lumMod val="50000"/>
                  </a:schemeClr>
                </a:solidFill>
              </a:rPr>
              <a:t>HPV 16 </a:t>
            </a:r>
            <a:r>
              <a:rPr lang="en-GB" sz="2800" kern="0" dirty="0" smtClean="0">
                <a:solidFill>
                  <a:schemeClr val="tx1">
                    <a:lumMod val="50000"/>
                  </a:schemeClr>
                </a:solidFill>
              </a:rPr>
              <a:t>and </a:t>
            </a:r>
            <a:r>
              <a:rPr lang="en-GB" sz="2800" kern="0" dirty="0">
                <a:solidFill>
                  <a:schemeClr val="tx1">
                    <a:lumMod val="50000"/>
                  </a:schemeClr>
                </a:solidFill>
              </a:rPr>
              <a:t>18 </a:t>
            </a:r>
            <a:r>
              <a:rPr lang="en-GB" sz="2800" kern="0" dirty="0" smtClean="0">
                <a:solidFill>
                  <a:schemeClr val="tx1">
                    <a:lumMod val="50000"/>
                  </a:schemeClr>
                </a:solidFill>
              </a:rPr>
              <a:t>after the first dose </a:t>
            </a:r>
            <a:endParaRPr lang="en-GB" sz="2800" kern="0" dirty="0">
              <a:solidFill>
                <a:schemeClr val="tx1">
                  <a:lumMod val="50000"/>
                </a:schemeClr>
              </a:solidFill>
            </a:endParaRPr>
          </a:p>
        </p:txBody>
      </p:sp>
      <p:sp>
        <p:nvSpPr>
          <p:cNvPr id="5" name="TextBox 4"/>
          <p:cNvSpPr txBox="1"/>
          <p:nvPr/>
        </p:nvSpPr>
        <p:spPr>
          <a:xfrm>
            <a:off x="616627" y="6493662"/>
            <a:ext cx="1990725" cy="311305"/>
          </a:xfrm>
          <a:prstGeom prst="rect">
            <a:avLst/>
          </a:prstGeom>
          <a:noFill/>
        </p:spPr>
        <p:txBody>
          <a:bodyPr wrap="square" lIns="91430" tIns="45716" rIns="91430" bIns="45716">
            <a:spAutoFit/>
          </a:bodyPr>
          <a:lstStyle/>
          <a:p>
            <a:pPr>
              <a:defRPr/>
            </a:pPr>
            <a:r>
              <a:rPr lang="en-GB" sz="1400" dirty="0">
                <a:latin typeface="Candara" pitchFamily="34" charset="0"/>
                <a:ea typeface="ＭＳ Ｐゴシック"/>
                <a:cs typeface="ＭＳ Ｐゴシック"/>
              </a:rPr>
              <a:t>***</a:t>
            </a:r>
            <a:r>
              <a:rPr lang="en-GB" sz="1400" dirty="0">
                <a:solidFill>
                  <a:schemeClr val="tx1">
                    <a:lumMod val="50000"/>
                  </a:schemeClr>
                </a:solidFill>
                <a:latin typeface="Candara" pitchFamily="34" charset="0"/>
                <a:ea typeface="ＭＳ Ｐゴシック"/>
                <a:cs typeface="ＭＳ Ｐゴシック"/>
              </a:rPr>
              <a:t>p&lt;0.001</a:t>
            </a:r>
            <a:endParaRPr lang="en-GB" sz="1600" dirty="0">
              <a:solidFill>
                <a:schemeClr val="tx1">
                  <a:lumMod val="50000"/>
                </a:schemeClr>
              </a:solidFill>
              <a:latin typeface="Candara" pitchFamily="34" charset="0"/>
              <a:ea typeface="ＭＳ Ｐゴシック"/>
              <a:cs typeface="ＭＳ Ｐゴシック"/>
            </a:endParaRPr>
          </a:p>
        </p:txBody>
      </p:sp>
      <p:sp>
        <p:nvSpPr>
          <p:cNvPr id="109574" name="TextBox 14"/>
          <p:cNvSpPr txBox="1">
            <a:spLocks noChangeArrowheads="1"/>
          </p:cNvSpPr>
          <p:nvPr/>
        </p:nvSpPr>
        <p:spPr bwMode="auto">
          <a:xfrm>
            <a:off x="6851244" y="6524628"/>
            <a:ext cx="1988024" cy="276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GB" sz="1200" dirty="0" smtClean="0">
                <a:latin typeface="Candara" pitchFamily="34" charset="0"/>
                <a:ea typeface="ＭＳ Ｐゴシック" pitchFamily="34" charset="-128"/>
              </a:rPr>
              <a:t>Draper </a:t>
            </a:r>
            <a:r>
              <a:rPr lang="en-GB" sz="1200" dirty="0">
                <a:latin typeface="Candara" pitchFamily="34" charset="0"/>
                <a:ea typeface="ＭＳ Ｐゴシック" pitchFamily="34" charset="-128"/>
              </a:rPr>
              <a:t>E et al. </a:t>
            </a:r>
            <a:r>
              <a:rPr lang="en-GB" sz="1200" dirty="0" err="1">
                <a:latin typeface="Candara" pitchFamily="34" charset="0"/>
                <a:ea typeface="ＭＳ Ｐゴシック" pitchFamily="34" charset="-128"/>
              </a:rPr>
              <a:t>PlosOne</a:t>
            </a:r>
            <a:r>
              <a:rPr lang="en-GB" sz="1200" dirty="0">
                <a:latin typeface="Candara" pitchFamily="34" charset="0"/>
                <a:ea typeface="ＭＳ Ｐゴシック" pitchFamily="34" charset="-128"/>
              </a:rPr>
              <a:t> 2013</a:t>
            </a:r>
          </a:p>
        </p:txBody>
      </p:sp>
      <p:pic>
        <p:nvPicPr>
          <p:cNvPr id="109576"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7325" y="5973763"/>
            <a:ext cx="1057275"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9577" name="TextBox 1"/>
          <p:cNvSpPr txBox="1">
            <a:spLocks noChangeArrowheads="1"/>
          </p:cNvSpPr>
          <p:nvPr/>
        </p:nvSpPr>
        <p:spPr bwMode="auto">
          <a:xfrm>
            <a:off x="1666875" y="5942014"/>
            <a:ext cx="6477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1200" dirty="0">
                <a:latin typeface="Candara" pitchFamily="34" charset="0"/>
              </a:rPr>
              <a:t>n=94</a:t>
            </a:r>
          </a:p>
        </p:txBody>
      </p:sp>
      <p:sp>
        <p:nvSpPr>
          <p:cNvPr id="109578" name="TextBox 12"/>
          <p:cNvSpPr txBox="1">
            <a:spLocks noChangeArrowheads="1"/>
          </p:cNvSpPr>
          <p:nvPr/>
        </p:nvSpPr>
        <p:spPr bwMode="auto">
          <a:xfrm>
            <a:off x="2314577" y="5942014"/>
            <a:ext cx="6477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1200" dirty="0">
                <a:latin typeface="Candara" pitchFamily="34" charset="0"/>
              </a:rPr>
              <a:t>n=91</a:t>
            </a:r>
          </a:p>
        </p:txBody>
      </p:sp>
      <p:sp>
        <p:nvSpPr>
          <p:cNvPr id="109579" name="TextBox 13"/>
          <p:cNvSpPr txBox="1">
            <a:spLocks noChangeArrowheads="1"/>
          </p:cNvSpPr>
          <p:nvPr/>
        </p:nvSpPr>
        <p:spPr bwMode="auto">
          <a:xfrm>
            <a:off x="3114675" y="5942014"/>
            <a:ext cx="6492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1200" dirty="0">
                <a:latin typeface="Candara" pitchFamily="34" charset="0"/>
              </a:rPr>
              <a:t>n=91</a:t>
            </a:r>
          </a:p>
        </p:txBody>
      </p:sp>
      <p:sp>
        <p:nvSpPr>
          <p:cNvPr id="109580" name="TextBox 14"/>
          <p:cNvSpPr txBox="1">
            <a:spLocks noChangeArrowheads="1"/>
          </p:cNvSpPr>
          <p:nvPr/>
        </p:nvSpPr>
        <p:spPr bwMode="auto">
          <a:xfrm>
            <a:off x="3898900" y="5942014"/>
            <a:ext cx="6477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1200" dirty="0">
                <a:latin typeface="Candara" pitchFamily="34" charset="0"/>
              </a:rPr>
              <a:t>n=92</a:t>
            </a:r>
          </a:p>
        </p:txBody>
      </p:sp>
      <p:sp>
        <p:nvSpPr>
          <p:cNvPr id="109581" name="TextBox 16"/>
          <p:cNvSpPr txBox="1">
            <a:spLocks noChangeArrowheads="1"/>
          </p:cNvSpPr>
          <p:nvPr/>
        </p:nvSpPr>
        <p:spPr bwMode="auto">
          <a:xfrm>
            <a:off x="1666875" y="6173791"/>
            <a:ext cx="6477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1200" dirty="0">
                <a:latin typeface="Candara" pitchFamily="34" charset="0"/>
              </a:rPr>
              <a:t>n=93</a:t>
            </a:r>
          </a:p>
        </p:txBody>
      </p:sp>
      <p:sp>
        <p:nvSpPr>
          <p:cNvPr id="109582" name="TextBox 17"/>
          <p:cNvSpPr txBox="1">
            <a:spLocks noChangeArrowheads="1"/>
          </p:cNvSpPr>
          <p:nvPr/>
        </p:nvSpPr>
        <p:spPr bwMode="auto">
          <a:xfrm>
            <a:off x="2314577" y="6157916"/>
            <a:ext cx="6477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1200" dirty="0">
                <a:latin typeface="Candara" pitchFamily="34" charset="0"/>
              </a:rPr>
              <a:t>n=98</a:t>
            </a:r>
          </a:p>
        </p:txBody>
      </p:sp>
      <p:sp>
        <p:nvSpPr>
          <p:cNvPr id="109583" name="TextBox 18"/>
          <p:cNvSpPr txBox="1">
            <a:spLocks noChangeArrowheads="1"/>
          </p:cNvSpPr>
          <p:nvPr/>
        </p:nvSpPr>
        <p:spPr bwMode="auto">
          <a:xfrm>
            <a:off x="3106738" y="6161089"/>
            <a:ext cx="6477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1200" dirty="0">
                <a:latin typeface="Candara" pitchFamily="34" charset="0"/>
              </a:rPr>
              <a:t>n=97</a:t>
            </a:r>
          </a:p>
        </p:txBody>
      </p:sp>
      <p:sp>
        <p:nvSpPr>
          <p:cNvPr id="109584" name="TextBox 19"/>
          <p:cNvSpPr txBox="1">
            <a:spLocks noChangeArrowheads="1"/>
          </p:cNvSpPr>
          <p:nvPr/>
        </p:nvSpPr>
        <p:spPr bwMode="auto">
          <a:xfrm>
            <a:off x="3892552" y="6175379"/>
            <a:ext cx="6477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1200" dirty="0">
                <a:latin typeface="Candara" pitchFamily="34" charset="0"/>
              </a:rPr>
              <a:t>n=96</a:t>
            </a:r>
          </a:p>
        </p:txBody>
      </p:sp>
    </p:spTree>
    <p:extLst>
      <p:ext uri="{BB962C8B-B14F-4D97-AF65-F5344CB8AC3E}">
        <p14:creationId xmlns:p14="http://schemas.microsoft.com/office/powerpoint/2010/main" val="42657582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35496" y="115888"/>
            <a:ext cx="9036496" cy="936848"/>
          </a:xfrm>
          <a:solidFill>
            <a:schemeClr val="accent1">
              <a:lumMod val="20000"/>
              <a:lumOff val="80000"/>
            </a:schemeClr>
          </a:solidFill>
        </p:spPr>
        <p:txBody>
          <a:bodyPr/>
          <a:lstStyle/>
          <a:p>
            <a:pPr eaLnBrk="1" hangingPunct="1"/>
            <a:r>
              <a:rPr lang="en-US" sz="3200" dirty="0" smtClean="0"/>
              <a:t>HPV Vaccine Efficacy against HPV types 16/18 CIN2+ Naïve Cohort</a:t>
            </a:r>
          </a:p>
        </p:txBody>
      </p:sp>
      <p:sp>
        <p:nvSpPr>
          <p:cNvPr id="10243" name="Rectangle 3"/>
          <p:cNvSpPr>
            <a:spLocks noGrp="1" noChangeArrowheads="1"/>
          </p:cNvSpPr>
          <p:nvPr>
            <p:ph type="body" idx="4294967295"/>
          </p:nvPr>
        </p:nvSpPr>
        <p:spPr>
          <a:xfrm>
            <a:off x="179512" y="1124744"/>
            <a:ext cx="8640960" cy="617538"/>
          </a:xfrm>
        </p:spPr>
        <p:txBody>
          <a:bodyPr/>
          <a:lstStyle/>
          <a:p>
            <a:pPr marL="0" indent="0" algn="ctr" eaLnBrk="1" hangingPunct="1">
              <a:buNone/>
            </a:pPr>
            <a:r>
              <a:rPr lang="en-US" sz="1800" b="1" dirty="0" smtClean="0"/>
              <a:t>PATRICIA study. Efficacy cohort N 11.644 young women 15 </a:t>
            </a:r>
            <a:r>
              <a:rPr lang="en-US" sz="1800" b="1" dirty="0"/>
              <a:t>-</a:t>
            </a:r>
            <a:r>
              <a:rPr lang="en-US" sz="1800" b="1" dirty="0" smtClean="0"/>
              <a:t> 25 years. Bivalent vaccine </a:t>
            </a:r>
            <a:endParaRPr lang="en-US" b="1" dirty="0" smtClean="0"/>
          </a:p>
          <a:p>
            <a:pPr algn="ctr" eaLnBrk="1" hangingPunct="1"/>
            <a:endParaRPr lang="en-US" b="1" dirty="0" smtClean="0"/>
          </a:p>
        </p:txBody>
      </p:sp>
      <p:graphicFrame>
        <p:nvGraphicFramePr>
          <p:cNvPr id="10293" name="Group 53"/>
          <p:cNvGraphicFramePr>
            <a:graphicFrameLocks noGrp="1"/>
          </p:cNvGraphicFramePr>
          <p:nvPr>
            <p:ph sz="half" idx="4294967295"/>
            <p:extLst>
              <p:ext uri="{D42A27DB-BD31-4B8C-83A1-F6EECF244321}">
                <p14:modId xmlns:p14="http://schemas.microsoft.com/office/powerpoint/2010/main" val="3592737287"/>
              </p:ext>
            </p:extLst>
          </p:nvPr>
        </p:nvGraphicFramePr>
        <p:xfrm>
          <a:off x="1547813" y="1587687"/>
          <a:ext cx="5832475" cy="1769305"/>
        </p:xfrm>
        <a:graphic>
          <a:graphicData uri="http://schemas.openxmlformats.org/drawingml/2006/table">
            <a:tbl>
              <a:tblPr/>
              <a:tblGrid>
                <a:gridCol w="2139950"/>
                <a:gridCol w="1231900"/>
                <a:gridCol w="2460625"/>
              </a:tblGrid>
              <a:tr h="468579">
                <a:tc rowSpan="2">
                  <a:txBody>
                    <a:bodyPr/>
                    <a:lstStyle/>
                    <a:p>
                      <a:pPr marL="0" marR="0" lvl="0" indent="0" algn="l" defTabSz="914400" rtl="0" eaLnBrk="1" fontAlgn="base" latinLnBrk="0" hangingPunct="1">
                        <a:lnSpc>
                          <a:spcPct val="200000"/>
                        </a:lnSpc>
                        <a:spcBef>
                          <a:spcPct val="20000"/>
                        </a:spcBef>
                        <a:spcAft>
                          <a:spcPct val="0"/>
                        </a:spcAft>
                        <a:buClrTx/>
                        <a:buSzTx/>
                        <a:buFont typeface="Arial" charset="0"/>
                        <a:buNone/>
                        <a:tabLst/>
                      </a:pPr>
                      <a:r>
                        <a:rPr kumimoji="0" lang="en-US" sz="2000" b="1" i="1" u="none" strike="noStrike" cap="none" normalizeH="0" baseline="0" dirty="0" smtClean="0">
                          <a:ln>
                            <a:noFill/>
                          </a:ln>
                          <a:solidFill>
                            <a:schemeClr val="bg1"/>
                          </a:solidFill>
                          <a:effectLst/>
                          <a:latin typeface="Calibri" pitchFamily="34" charset="0"/>
                          <a:ea typeface="MS PGothic" pitchFamily="34" charset="-128"/>
                        </a:rPr>
                        <a:t>Endpoint</a:t>
                      </a:r>
                    </a:p>
                  </a:txBody>
                  <a:tcPr marL="90000" marR="90000" marT="36000" marB="36000" anchor="ctr" horzOverflow="overflow">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rgbClr val="007148"/>
                      </a:solidFill>
                      <a:prstDash val="solid"/>
                      <a:round/>
                      <a:headEnd type="none" w="med" len="med"/>
                      <a:tailEnd type="none" w="med" len="med"/>
                    </a:lnB>
                    <a:lnTlToBr>
                      <a:noFill/>
                    </a:lnTlToBr>
                    <a:lnBlToTr>
                      <a:noFill/>
                    </a:lnBlToTr>
                    <a:solidFill>
                      <a:srgbClr val="422E7D"/>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ES" sz="2000" b="1" i="0" u="none" strike="noStrike" cap="none" normalizeH="0" baseline="0" dirty="0" err="1" smtClean="0">
                          <a:ln>
                            <a:noFill/>
                          </a:ln>
                          <a:solidFill>
                            <a:schemeClr val="bg1"/>
                          </a:solidFill>
                          <a:effectLst/>
                          <a:latin typeface="Calibri" pitchFamily="34" charset="0"/>
                          <a:ea typeface="MS PGothic" pitchFamily="34" charset="-128"/>
                        </a:rPr>
                        <a:t>Vaccine</a:t>
                      </a:r>
                      <a:r>
                        <a:rPr kumimoji="0" lang="es-ES" sz="2000" b="1" i="0" u="none" strike="noStrike" cap="none" normalizeH="0" baseline="0" dirty="0" smtClean="0">
                          <a:ln>
                            <a:noFill/>
                          </a:ln>
                          <a:solidFill>
                            <a:schemeClr val="bg1"/>
                          </a:solidFill>
                          <a:effectLst/>
                          <a:latin typeface="Calibri" pitchFamily="34" charset="0"/>
                          <a:ea typeface="MS PGothic" pitchFamily="34" charset="-128"/>
                        </a:rPr>
                        <a:t> </a:t>
                      </a:r>
                      <a:r>
                        <a:rPr kumimoji="0" lang="es-ES" sz="2000" b="1" i="0" u="none" strike="noStrike" cap="none" normalizeH="0" baseline="0" dirty="0" err="1" smtClean="0">
                          <a:ln>
                            <a:noFill/>
                          </a:ln>
                          <a:solidFill>
                            <a:schemeClr val="bg1"/>
                          </a:solidFill>
                          <a:effectLst/>
                          <a:latin typeface="Calibri" pitchFamily="34" charset="0"/>
                          <a:ea typeface="MS PGothic" pitchFamily="34" charset="-128"/>
                        </a:rPr>
                        <a:t>Efficacy</a:t>
                      </a:r>
                      <a:endParaRPr kumimoji="0" lang="es-ES" sz="2000" b="1" i="0" u="none" strike="noStrike" cap="none" normalizeH="0" baseline="0" dirty="0" smtClean="0">
                        <a:ln>
                          <a:noFill/>
                        </a:ln>
                        <a:solidFill>
                          <a:schemeClr val="bg1"/>
                        </a:solidFill>
                        <a:effectLst/>
                        <a:latin typeface="Calibri" pitchFamily="34" charset="0"/>
                        <a:ea typeface="MS PGothic" pitchFamily="34" charset="-128"/>
                      </a:endParaRPr>
                    </a:p>
                  </a:txBody>
                  <a:tcPr marL="90000" marR="90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22E7D"/>
                    </a:solidFill>
                  </a:tcPr>
                </a:tc>
                <a:tc hMerge="1">
                  <a:txBody>
                    <a:bodyPr/>
                    <a:lstStyle/>
                    <a:p>
                      <a:endParaRPr lang="en-US"/>
                    </a:p>
                  </a:txBody>
                  <a:tcPr/>
                </a:tc>
              </a:tr>
              <a:tr h="215900">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800" b="1" i="0" u="none" strike="noStrike" cap="none" normalizeH="0" baseline="0" smtClean="0">
                          <a:ln>
                            <a:noFill/>
                          </a:ln>
                          <a:solidFill>
                            <a:schemeClr val="bg1"/>
                          </a:solidFill>
                          <a:effectLst/>
                          <a:latin typeface="Calibri" pitchFamily="34" charset="0"/>
                          <a:ea typeface="MS PGothic" pitchFamily="34" charset="-128"/>
                        </a:rPr>
                        <a:t>%</a:t>
                      </a:r>
                    </a:p>
                  </a:txBody>
                  <a:tcPr marL="90000" marR="90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7148"/>
                      </a:solidFill>
                      <a:prstDash val="solid"/>
                      <a:round/>
                      <a:headEnd type="none" w="med" len="med"/>
                      <a:tailEnd type="none" w="med" len="med"/>
                    </a:lnB>
                    <a:lnTlToBr>
                      <a:noFill/>
                    </a:lnTlToBr>
                    <a:lnBlToTr>
                      <a:noFill/>
                    </a:lnBlToTr>
                    <a:solidFill>
                      <a:srgbClr val="422E7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000" b="1" i="0" u="none" strike="noStrike" cap="none" normalizeH="0" baseline="0" dirty="0" smtClean="0">
                          <a:ln>
                            <a:noFill/>
                          </a:ln>
                          <a:solidFill>
                            <a:schemeClr val="bg1"/>
                          </a:solidFill>
                          <a:effectLst/>
                          <a:latin typeface="Calibri" pitchFamily="34" charset="0"/>
                          <a:ea typeface="MS PGothic" pitchFamily="34" charset="-128"/>
                        </a:rPr>
                        <a:t>95% CI</a:t>
                      </a:r>
                    </a:p>
                  </a:txBody>
                  <a:tcPr marL="90000" marR="90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7148"/>
                      </a:solidFill>
                      <a:prstDash val="solid"/>
                      <a:round/>
                      <a:headEnd type="none" w="med" len="med"/>
                      <a:tailEnd type="none" w="med" len="med"/>
                    </a:lnB>
                    <a:lnTlToBr>
                      <a:noFill/>
                    </a:lnTlToBr>
                    <a:lnBlToTr>
                      <a:noFill/>
                    </a:lnBlToTr>
                    <a:solidFill>
                      <a:srgbClr val="422E7D"/>
                    </a:solidFill>
                  </a:tcPr>
                </a:tc>
              </a:tr>
              <a:tr h="461963">
                <a:tc>
                  <a:txBody>
                    <a:bodyPr/>
                    <a:lstStyle/>
                    <a:p>
                      <a:pPr marL="0" marR="0" lvl="0" indent="0" algn="l" defTabSz="914400" rtl="0" eaLnBrk="1" fontAlgn="base" latinLnBrk="0" hangingPunct="1">
                        <a:lnSpc>
                          <a:spcPct val="100000"/>
                        </a:lnSpc>
                        <a:spcBef>
                          <a:spcPct val="50000"/>
                        </a:spcBef>
                        <a:spcAft>
                          <a:spcPct val="0"/>
                        </a:spcAft>
                        <a:buClrTx/>
                        <a:buSzTx/>
                        <a:buFont typeface="Arial" charset="0"/>
                        <a:buNone/>
                        <a:tabLst/>
                      </a:pPr>
                      <a:r>
                        <a:rPr kumimoji="0" lang="en-US" sz="2000" b="1" i="0" u="none" strike="noStrike" cap="none" normalizeH="0" baseline="0" dirty="0" smtClean="0">
                          <a:ln>
                            <a:noFill/>
                          </a:ln>
                          <a:solidFill>
                            <a:srgbClr val="000000"/>
                          </a:solidFill>
                          <a:effectLst/>
                          <a:latin typeface="Calibri" pitchFamily="34" charset="0"/>
                          <a:ea typeface="MS PGothic" pitchFamily="34" charset="-128"/>
                        </a:rPr>
                        <a:t>CIN2+ HPV 16/18</a:t>
                      </a:r>
                    </a:p>
                  </a:txBody>
                  <a:tcPr marL="90000" marR="90000" marT="36000" marB="36000" anchor="ctr" horzOverflow="overflow">
                    <a:lnL w="12700" cap="flat" cmpd="sng" algn="ctr">
                      <a:solidFill>
                        <a:srgbClr val="007148"/>
                      </a:solidFill>
                      <a:prstDash val="solid"/>
                      <a:round/>
                      <a:headEnd type="none" w="med" len="med"/>
                      <a:tailEnd type="none" w="med" len="med"/>
                    </a:lnL>
                    <a:lnR w="12700" cap="flat" cmpd="sng" algn="ctr">
                      <a:solidFill>
                        <a:srgbClr val="007148"/>
                      </a:solidFill>
                      <a:prstDash val="solid"/>
                      <a:round/>
                      <a:headEnd type="none" w="med" len="med"/>
                      <a:tailEnd type="none" w="med" len="med"/>
                    </a:lnR>
                    <a:lnT w="12700" cap="flat" cmpd="sng" algn="ctr">
                      <a:solidFill>
                        <a:srgbClr val="007148"/>
                      </a:solidFill>
                      <a:prstDash val="solid"/>
                      <a:round/>
                      <a:headEnd type="none" w="med" len="med"/>
                      <a:tailEnd type="none" w="med" len="med"/>
                    </a:lnT>
                    <a:lnB w="12700" cap="flat" cmpd="sng" algn="ctr">
                      <a:solidFill>
                        <a:srgbClr val="00714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 typeface="Arial" charset="0"/>
                        <a:buNone/>
                        <a:tabLst/>
                      </a:pPr>
                      <a:r>
                        <a:rPr kumimoji="0" lang="en-US" sz="2000" b="1" i="0" u="none" strike="noStrike" cap="none" normalizeH="0" baseline="0" dirty="0" smtClean="0">
                          <a:ln>
                            <a:noFill/>
                          </a:ln>
                          <a:solidFill>
                            <a:srgbClr val="000000"/>
                          </a:solidFill>
                          <a:effectLst/>
                          <a:latin typeface="Calibri" pitchFamily="34" charset="0"/>
                          <a:ea typeface="MS PGothic" pitchFamily="34" charset="-128"/>
                        </a:rPr>
                        <a:t>99.0</a:t>
                      </a:r>
                    </a:p>
                  </a:txBody>
                  <a:tcPr marL="90000" marR="90000" marT="36000" marB="36000" anchor="ctr" horzOverflow="overflow">
                    <a:lnL w="12700" cap="flat" cmpd="sng" algn="ctr">
                      <a:solidFill>
                        <a:srgbClr val="007148"/>
                      </a:solidFill>
                      <a:prstDash val="solid"/>
                      <a:round/>
                      <a:headEnd type="none" w="med" len="med"/>
                      <a:tailEnd type="none" w="med" len="med"/>
                    </a:lnL>
                    <a:lnR w="12700" cap="flat" cmpd="sng" algn="ctr">
                      <a:solidFill>
                        <a:srgbClr val="007148"/>
                      </a:solidFill>
                      <a:prstDash val="solid"/>
                      <a:round/>
                      <a:headEnd type="none" w="med" len="med"/>
                      <a:tailEnd type="none" w="med" len="med"/>
                    </a:lnR>
                    <a:lnT w="12700" cap="flat" cmpd="sng" algn="ctr">
                      <a:solidFill>
                        <a:srgbClr val="007148"/>
                      </a:solidFill>
                      <a:prstDash val="solid"/>
                      <a:round/>
                      <a:headEnd type="none" w="med" len="med"/>
                      <a:tailEnd type="none" w="med" len="med"/>
                    </a:lnT>
                    <a:lnB w="12700" cap="flat" cmpd="sng" algn="ctr">
                      <a:solidFill>
                        <a:srgbClr val="007148"/>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ctr" latinLnBrk="0" hangingPunct="1">
                        <a:lnSpc>
                          <a:spcPct val="100000"/>
                        </a:lnSpc>
                        <a:spcBef>
                          <a:spcPct val="50000"/>
                        </a:spcBef>
                        <a:spcAft>
                          <a:spcPct val="0"/>
                        </a:spcAft>
                        <a:buClrTx/>
                        <a:buSzTx/>
                        <a:buFont typeface="Arial" charset="0"/>
                        <a:buNone/>
                        <a:tabLst/>
                      </a:pPr>
                      <a:r>
                        <a:rPr kumimoji="0" lang="en-US" sz="2000" b="1" i="0" u="none" strike="noStrike" cap="none" normalizeH="0" baseline="0" dirty="0" smtClean="0">
                          <a:ln>
                            <a:noFill/>
                          </a:ln>
                          <a:solidFill>
                            <a:srgbClr val="000000"/>
                          </a:solidFill>
                          <a:effectLst/>
                          <a:latin typeface="Calibri" pitchFamily="34" charset="0"/>
                          <a:ea typeface="MS PGothic" pitchFamily="34" charset="-128"/>
                        </a:rPr>
                        <a:t>94.2-100</a:t>
                      </a:r>
                    </a:p>
                  </a:txBody>
                  <a:tcPr marL="90000" marR="90000" marT="36000" marB="36000" anchor="ctr" horzOverflow="overflow">
                    <a:lnL w="12700" cap="flat" cmpd="sng" algn="ctr">
                      <a:solidFill>
                        <a:srgbClr val="007148"/>
                      </a:solidFill>
                      <a:prstDash val="solid"/>
                      <a:round/>
                      <a:headEnd type="none" w="med" len="med"/>
                      <a:tailEnd type="none" w="med" len="med"/>
                    </a:lnL>
                    <a:lnR w="12700" cap="flat" cmpd="sng" algn="ctr">
                      <a:solidFill>
                        <a:srgbClr val="007148"/>
                      </a:solidFill>
                      <a:prstDash val="solid"/>
                      <a:round/>
                      <a:headEnd type="none" w="med" len="med"/>
                      <a:tailEnd type="none" w="med" len="med"/>
                    </a:lnR>
                    <a:lnT w="12700" cap="flat" cmpd="sng" algn="ctr">
                      <a:solidFill>
                        <a:srgbClr val="007148"/>
                      </a:solidFill>
                      <a:prstDash val="solid"/>
                      <a:round/>
                      <a:headEnd type="none" w="med" len="med"/>
                      <a:tailEnd type="none" w="med" len="med"/>
                    </a:lnT>
                    <a:lnB w="12700" cap="flat" cmpd="sng" algn="ctr">
                      <a:solidFill>
                        <a:srgbClr val="007148"/>
                      </a:solidFill>
                      <a:prstDash val="solid"/>
                      <a:round/>
                      <a:headEnd type="none" w="med" len="med"/>
                      <a:tailEnd type="none" w="med" len="med"/>
                    </a:lnB>
                    <a:lnTlToBr>
                      <a:noFill/>
                    </a:lnTlToBr>
                    <a:lnBlToTr>
                      <a:noFill/>
                    </a:lnBlToTr>
                    <a:noFill/>
                  </a:tcPr>
                </a:tc>
              </a:tr>
              <a:tr h="461963">
                <a:tc>
                  <a:txBody>
                    <a:bodyPr/>
                    <a:lstStyle/>
                    <a:p>
                      <a:pPr marL="0" marR="0" lvl="0" indent="0" algn="l" defTabSz="914400" rtl="0" eaLnBrk="1" fontAlgn="base" latinLnBrk="0" hangingPunct="1">
                        <a:lnSpc>
                          <a:spcPct val="100000"/>
                        </a:lnSpc>
                        <a:spcBef>
                          <a:spcPct val="50000"/>
                        </a:spcBef>
                        <a:spcAft>
                          <a:spcPct val="0"/>
                        </a:spcAft>
                        <a:buClrTx/>
                        <a:buSzTx/>
                        <a:buFont typeface="Arial" charset="0"/>
                        <a:buNone/>
                        <a:tabLst/>
                      </a:pPr>
                      <a:r>
                        <a:rPr kumimoji="0" lang="en-US" sz="2000" b="1" i="0" u="none" strike="noStrike" cap="none" normalizeH="0" baseline="0" dirty="0" smtClean="0">
                          <a:ln>
                            <a:noFill/>
                          </a:ln>
                          <a:solidFill>
                            <a:srgbClr val="000000"/>
                          </a:solidFill>
                          <a:effectLst/>
                          <a:latin typeface="Calibri" pitchFamily="34" charset="0"/>
                          <a:ea typeface="MS PGothic" pitchFamily="34" charset="-128"/>
                        </a:rPr>
                        <a:t>CIN3+ HPV 16/18</a:t>
                      </a:r>
                    </a:p>
                  </a:txBody>
                  <a:tcPr marL="90000" marR="90000" marT="36000" marB="36000" anchor="ctr" horzOverflow="overflow">
                    <a:lnL w="12700" cap="flat" cmpd="sng" algn="ctr">
                      <a:solidFill>
                        <a:srgbClr val="007148"/>
                      </a:solidFill>
                      <a:prstDash val="solid"/>
                      <a:round/>
                      <a:headEnd type="none" w="med" len="med"/>
                      <a:tailEnd type="none" w="med" len="med"/>
                    </a:lnL>
                    <a:lnR w="12700" cap="flat" cmpd="sng" algn="ctr">
                      <a:solidFill>
                        <a:srgbClr val="007148"/>
                      </a:solidFill>
                      <a:prstDash val="solid"/>
                      <a:round/>
                      <a:headEnd type="none" w="med" len="med"/>
                      <a:tailEnd type="none" w="med" len="med"/>
                    </a:lnR>
                    <a:lnT w="12700" cap="flat" cmpd="sng" algn="ctr">
                      <a:solidFill>
                        <a:srgbClr val="007148"/>
                      </a:solidFill>
                      <a:prstDash val="solid"/>
                      <a:round/>
                      <a:headEnd type="none" w="med" len="med"/>
                      <a:tailEnd type="none" w="med" len="med"/>
                    </a:lnT>
                    <a:lnB w="12700" cap="flat" cmpd="sng" algn="ctr">
                      <a:solidFill>
                        <a:srgbClr val="00714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 typeface="Arial" charset="0"/>
                        <a:buNone/>
                        <a:tabLst/>
                      </a:pPr>
                      <a:r>
                        <a:rPr kumimoji="0" lang="en-US" sz="2000" b="1" i="0" u="none" strike="noStrike" cap="none" normalizeH="0" baseline="0" dirty="0" smtClean="0">
                          <a:ln>
                            <a:noFill/>
                          </a:ln>
                          <a:solidFill>
                            <a:srgbClr val="000000"/>
                          </a:solidFill>
                          <a:effectLst/>
                          <a:latin typeface="Calibri" pitchFamily="34" charset="0"/>
                          <a:ea typeface="MS PGothic" pitchFamily="34" charset="-128"/>
                        </a:rPr>
                        <a:t>100</a:t>
                      </a:r>
                    </a:p>
                  </a:txBody>
                  <a:tcPr marL="90000" marR="90000" marT="36000" marB="36000" anchor="ctr" horzOverflow="overflow">
                    <a:lnL w="12700" cap="flat" cmpd="sng" algn="ctr">
                      <a:solidFill>
                        <a:srgbClr val="007148"/>
                      </a:solidFill>
                      <a:prstDash val="solid"/>
                      <a:round/>
                      <a:headEnd type="none" w="med" len="med"/>
                      <a:tailEnd type="none" w="med" len="med"/>
                    </a:lnL>
                    <a:lnR w="12700" cap="flat" cmpd="sng" algn="ctr">
                      <a:solidFill>
                        <a:srgbClr val="007148"/>
                      </a:solidFill>
                      <a:prstDash val="solid"/>
                      <a:round/>
                      <a:headEnd type="none" w="med" len="med"/>
                      <a:tailEnd type="none" w="med" len="med"/>
                    </a:lnR>
                    <a:lnT w="12700" cap="flat" cmpd="sng" algn="ctr">
                      <a:solidFill>
                        <a:srgbClr val="007148"/>
                      </a:solidFill>
                      <a:prstDash val="solid"/>
                      <a:round/>
                      <a:headEnd type="none" w="med" len="med"/>
                      <a:tailEnd type="none" w="med" len="med"/>
                    </a:lnT>
                    <a:lnB w="12700" cap="flat" cmpd="sng" algn="ctr">
                      <a:solidFill>
                        <a:srgbClr val="007148"/>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ctr" latinLnBrk="0" hangingPunct="1">
                        <a:lnSpc>
                          <a:spcPct val="100000"/>
                        </a:lnSpc>
                        <a:spcBef>
                          <a:spcPct val="50000"/>
                        </a:spcBef>
                        <a:spcAft>
                          <a:spcPct val="0"/>
                        </a:spcAft>
                        <a:buClrTx/>
                        <a:buSzTx/>
                        <a:buFont typeface="Arial" charset="0"/>
                        <a:buNone/>
                        <a:tabLst/>
                      </a:pPr>
                      <a:r>
                        <a:rPr kumimoji="0" lang="en-US" sz="2000" b="1" i="0" u="none" strike="noStrike" cap="none" normalizeH="0" baseline="0" dirty="0" smtClean="0">
                          <a:ln>
                            <a:noFill/>
                          </a:ln>
                          <a:solidFill>
                            <a:srgbClr val="000000"/>
                          </a:solidFill>
                          <a:effectLst/>
                          <a:latin typeface="Calibri" pitchFamily="34" charset="0"/>
                          <a:ea typeface="MS PGothic" pitchFamily="34" charset="-128"/>
                        </a:rPr>
                        <a:t>85.5-100</a:t>
                      </a:r>
                    </a:p>
                  </a:txBody>
                  <a:tcPr marL="90000" marR="90000" marT="36000" marB="36000" anchor="ctr" horzOverflow="overflow">
                    <a:lnL w="12700" cap="flat" cmpd="sng" algn="ctr">
                      <a:solidFill>
                        <a:srgbClr val="007148"/>
                      </a:solidFill>
                      <a:prstDash val="solid"/>
                      <a:round/>
                      <a:headEnd type="none" w="med" len="med"/>
                      <a:tailEnd type="none" w="med" len="med"/>
                    </a:lnL>
                    <a:lnR w="12700" cap="flat" cmpd="sng" algn="ctr">
                      <a:solidFill>
                        <a:srgbClr val="007148"/>
                      </a:solidFill>
                      <a:prstDash val="solid"/>
                      <a:round/>
                      <a:headEnd type="none" w="med" len="med"/>
                      <a:tailEnd type="none" w="med" len="med"/>
                    </a:lnR>
                    <a:lnT w="12700" cap="flat" cmpd="sng" algn="ctr">
                      <a:solidFill>
                        <a:srgbClr val="007148"/>
                      </a:solidFill>
                      <a:prstDash val="solid"/>
                      <a:round/>
                      <a:headEnd type="none" w="med" len="med"/>
                      <a:tailEnd type="none" w="med" len="med"/>
                    </a:lnT>
                    <a:lnB w="12700" cap="flat" cmpd="sng" algn="ctr">
                      <a:solidFill>
                        <a:srgbClr val="007148"/>
                      </a:solidFill>
                      <a:prstDash val="solid"/>
                      <a:round/>
                      <a:headEnd type="none" w="med" len="med"/>
                      <a:tailEnd type="none" w="med" len="med"/>
                    </a:lnB>
                    <a:lnTlToBr>
                      <a:noFill/>
                    </a:lnTlToBr>
                    <a:lnBlToTr>
                      <a:noFill/>
                    </a:lnBlToTr>
                    <a:noFill/>
                  </a:tcPr>
                </a:tc>
              </a:tr>
            </a:tbl>
          </a:graphicData>
        </a:graphic>
      </p:graphicFrame>
      <p:graphicFrame>
        <p:nvGraphicFramePr>
          <p:cNvPr id="10291" name="Group 51"/>
          <p:cNvGraphicFramePr>
            <a:graphicFrameLocks noGrp="1"/>
          </p:cNvGraphicFramePr>
          <p:nvPr>
            <p:extLst>
              <p:ext uri="{D42A27DB-BD31-4B8C-83A1-F6EECF244321}">
                <p14:modId xmlns:p14="http://schemas.microsoft.com/office/powerpoint/2010/main" val="2470560588"/>
              </p:ext>
            </p:extLst>
          </p:nvPr>
        </p:nvGraphicFramePr>
        <p:xfrm>
          <a:off x="1590675" y="4077072"/>
          <a:ext cx="5861050" cy="1785476"/>
        </p:xfrm>
        <a:graphic>
          <a:graphicData uri="http://schemas.openxmlformats.org/drawingml/2006/table">
            <a:tbl>
              <a:tblPr/>
              <a:tblGrid>
                <a:gridCol w="2149475"/>
                <a:gridCol w="1238250"/>
                <a:gridCol w="2473325"/>
              </a:tblGrid>
              <a:tr h="115888">
                <a:tc rowSpan="2">
                  <a:txBody>
                    <a:bodyPr/>
                    <a:lstStyle/>
                    <a:p>
                      <a:pPr marL="0" marR="0" lvl="0" indent="0" algn="l" defTabSz="914400" rtl="0" eaLnBrk="1" fontAlgn="base" latinLnBrk="0" hangingPunct="1">
                        <a:lnSpc>
                          <a:spcPct val="200000"/>
                        </a:lnSpc>
                        <a:spcBef>
                          <a:spcPct val="20000"/>
                        </a:spcBef>
                        <a:spcAft>
                          <a:spcPct val="0"/>
                        </a:spcAft>
                        <a:buClrTx/>
                        <a:buSzTx/>
                        <a:buFont typeface="Arial" charset="0"/>
                        <a:buNone/>
                        <a:tabLst/>
                      </a:pPr>
                      <a:r>
                        <a:rPr kumimoji="0" lang="en-US" sz="2000" b="1" i="1" u="none" strike="noStrike" cap="none" normalizeH="0" baseline="0" dirty="0" smtClean="0">
                          <a:ln>
                            <a:noFill/>
                          </a:ln>
                          <a:solidFill>
                            <a:schemeClr val="bg1"/>
                          </a:solidFill>
                          <a:effectLst/>
                          <a:latin typeface="Calibri" pitchFamily="34" charset="0"/>
                          <a:ea typeface="MS PGothic" pitchFamily="34" charset="-128"/>
                        </a:rPr>
                        <a:t>Endpoint</a:t>
                      </a:r>
                    </a:p>
                  </a:txBody>
                  <a:tcPr marL="90000" marR="90000" marT="36000" marB="36000" anchor="ctr" horzOverflow="overflow">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rgbClr val="007148"/>
                      </a:solidFill>
                      <a:prstDash val="solid"/>
                      <a:round/>
                      <a:headEnd type="none" w="med" len="med"/>
                      <a:tailEnd type="none" w="med" len="med"/>
                    </a:lnB>
                    <a:lnTlToBr>
                      <a:noFill/>
                    </a:lnTlToBr>
                    <a:lnBlToTr>
                      <a:noFill/>
                    </a:lnBlToTr>
                    <a:solidFill>
                      <a:srgbClr val="422E7D"/>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ES" sz="2000" b="1" i="0" u="none" strike="noStrike" cap="none" normalizeH="0" baseline="0" dirty="0" err="1" smtClean="0">
                          <a:ln>
                            <a:noFill/>
                          </a:ln>
                          <a:solidFill>
                            <a:schemeClr val="bg1"/>
                          </a:solidFill>
                          <a:effectLst/>
                          <a:latin typeface="Calibri" pitchFamily="34" charset="0"/>
                          <a:ea typeface="MS PGothic" pitchFamily="34" charset="-128"/>
                        </a:rPr>
                        <a:t>Vaccine</a:t>
                      </a:r>
                      <a:r>
                        <a:rPr kumimoji="0" lang="es-ES" sz="2000" b="1" i="0" u="none" strike="noStrike" cap="none" normalizeH="0" baseline="0" dirty="0" smtClean="0">
                          <a:ln>
                            <a:noFill/>
                          </a:ln>
                          <a:solidFill>
                            <a:schemeClr val="bg1"/>
                          </a:solidFill>
                          <a:effectLst/>
                          <a:latin typeface="Calibri" pitchFamily="34" charset="0"/>
                          <a:ea typeface="MS PGothic" pitchFamily="34" charset="-128"/>
                        </a:rPr>
                        <a:t> </a:t>
                      </a:r>
                      <a:r>
                        <a:rPr kumimoji="0" lang="es-ES" sz="2000" b="1" i="0" u="none" strike="noStrike" cap="none" normalizeH="0" baseline="0" dirty="0" err="1" smtClean="0">
                          <a:ln>
                            <a:noFill/>
                          </a:ln>
                          <a:solidFill>
                            <a:schemeClr val="bg1"/>
                          </a:solidFill>
                          <a:effectLst/>
                          <a:latin typeface="Calibri" pitchFamily="34" charset="0"/>
                          <a:ea typeface="MS PGothic" pitchFamily="34" charset="-128"/>
                        </a:rPr>
                        <a:t>Efficacy</a:t>
                      </a:r>
                      <a:r>
                        <a:rPr kumimoji="0" lang="es-ES" sz="2000" b="1" i="0" u="none" strike="noStrike" cap="none" normalizeH="0" baseline="0" dirty="0" smtClean="0">
                          <a:ln>
                            <a:noFill/>
                          </a:ln>
                          <a:solidFill>
                            <a:schemeClr val="bg1"/>
                          </a:solidFill>
                          <a:effectLst/>
                          <a:latin typeface="Calibri" pitchFamily="34" charset="0"/>
                          <a:ea typeface="MS PGothic" pitchFamily="34" charset="-128"/>
                        </a:rPr>
                        <a:t>  </a:t>
                      </a:r>
                    </a:p>
                  </a:txBody>
                  <a:tcPr marL="90000" marR="90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22E7D"/>
                    </a:solidFill>
                  </a:tcPr>
                </a:tc>
                <a:tc hMerge="1">
                  <a:txBody>
                    <a:bodyPr/>
                    <a:lstStyle/>
                    <a:p>
                      <a:endParaRPr lang="en-US"/>
                    </a:p>
                  </a:txBody>
                  <a:tcPr/>
                </a:tc>
              </a:tr>
              <a:tr h="115888">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000" b="1" i="0" u="none" strike="noStrike" cap="none" normalizeH="0" baseline="0" smtClean="0">
                          <a:ln>
                            <a:noFill/>
                          </a:ln>
                          <a:solidFill>
                            <a:schemeClr val="bg1"/>
                          </a:solidFill>
                          <a:effectLst/>
                          <a:latin typeface="Calibri" pitchFamily="34" charset="0"/>
                          <a:ea typeface="MS PGothic" pitchFamily="34" charset="-128"/>
                        </a:rPr>
                        <a:t>%</a:t>
                      </a:r>
                    </a:p>
                  </a:txBody>
                  <a:tcPr marL="90000" marR="90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7148"/>
                      </a:solidFill>
                      <a:prstDash val="solid"/>
                      <a:round/>
                      <a:headEnd type="none" w="med" len="med"/>
                      <a:tailEnd type="none" w="med" len="med"/>
                    </a:lnB>
                    <a:lnTlToBr>
                      <a:noFill/>
                    </a:lnTlToBr>
                    <a:lnBlToTr>
                      <a:noFill/>
                    </a:lnBlToTr>
                    <a:solidFill>
                      <a:srgbClr val="422E7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000" b="1" i="0" u="none" strike="noStrike" cap="none" normalizeH="0" baseline="0" smtClean="0">
                          <a:ln>
                            <a:noFill/>
                          </a:ln>
                          <a:solidFill>
                            <a:schemeClr val="bg1"/>
                          </a:solidFill>
                          <a:effectLst/>
                          <a:latin typeface="Calibri" pitchFamily="34" charset="0"/>
                          <a:ea typeface="MS PGothic" pitchFamily="34" charset="-128"/>
                        </a:rPr>
                        <a:t>95% CI</a:t>
                      </a:r>
                    </a:p>
                  </a:txBody>
                  <a:tcPr marL="90000" marR="90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7148"/>
                      </a:solidFill>
                      <a:prstDash val="solid"/>
                      <a:round/>
                      <a:headEnd type="none" w="med" len="med"/>
                      <a:tailEnd type="none" w="med" len="med"/>
                    </a:lnB>
                    <a:lnTlToBr>
                      <a:noFill/>
                    </a:lnTlToBr>
                    <a:lnBlToTr>
                      <a:noFill/>
                    </a:lnBlToTr>
                    <a:solidFill>
                      <a:srgbClr val="422E7D"/>
                    </a:solidFill>
                  </a:tcPr>
                </a:tc>
              </a:tr>
              <a:tr h="515938">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000" b="1" i="0" u="none" strike="noStrike" cap="none" normalizeH="0" baseline="0" smtClean="0">
                          <a:ln>
                            <a:noFill/>
                          </a:ln>
                          <a:solidFill>
                            <a:srgbClr val="000000"/>
                          </a:solidFill>
                          <a:effectLst/>
                          <a:latin typeface="Calibri" pitchFamily="34" charset="0"/>
                          <a:ea typeface="MS PGothic" pitchFamily="34" charset="-128"/>
                        </a:rPr>
                        <a:t>CIN2+ HPV 16/18</a:t>
                      </a:r>
                    </a:p>
                  </a:txBody>
                  <a:tcPr marL="90000" marR="90000" marT="36000" marB="36000" anchor="ctr" horzOverflow="overflow">
                    <a:lnL w="12700" cap="flat" cmpd="sng" algn="ctr">
                      <a:solidFill>
                        <a:srgbClr val="007148"/>
                      </a:solidFill>
                      <a:prstDash val="solid"/>
                      <a:round/>
                      <a:headEnd type="none" w="med" len="med"/>
                      <a:tailEnd type="none" w="med" len="med"/>
                    </a:lnL>
                    <a:lnR w="12700" cap="flat" cmpd="sng" algn="ctr">
                      <a:solidFill>
                        <a:srgbClr val="007148"/>
                      </a:solidFill>
                      <a:prstDash val="solid"/>
                      <a:round/>
                      <a:headEnd type="none" w="med" len="med"/>
                      <a:tailEnd type="none" w="med" len="med"/>
                    </a:lnR>
                    <a:lnT w="12700" cap="flat" cmpd="sng" algn="ctr">
                      <a:solidFill>
                        <a:srgbClr val="007148"/>
                      </a:solidFill>
                      <a:prstDash val="solid"/>
                      <a:round/>
                      <a:headEnd type="none" w="med" len="med"/>
                      <a:tailEnd type="none" w="med" len="med"/>
                    </a:lnT>
                    <a:lnB w="12700" cap="flat" cmpd="sng" algn="ctr">
                      <a:solidFill>
                        <a:srgbClr val="00714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 typeface="Arial" charset="0"/>
                        <a:buNone/>
                        <a:tabLst/>
                      </a:pPr>
                      <a:r>
                        <a:rPr kumimoji="0" lang="en-US" sz="2000" b="1" i="0" u="none" strike="noStrike" cap="none" normalizeH="0" baseline="0" dirty="0" smtClean="0">
                          <a:ln>
                            <a:noFill/>
                          </a:ln>
                          <a:solidFill>
                            <a:srgbClr val="000000"/>
                          </a:solidFill>
                          <a:effectLst/>
                          <a:latin typeface="Calibri" pitchFamily="34" charset="0"/>
                          <a:ea typeface="MS PGothic" pitchFamily="34" charset="-128"/>
                        </a:rPr>
                        <a:t>98.0</a:t>
                      </a:r>
                    </a:p>
                  </a:txBody>
                  <a:tcPr marL="90000" marR="90000" marT="36000" marB="36000" anchor="ctr" horzOverflow="overflow">
                    <a:lnL w="12700" cap="flat" cmpd="sng" algn="ctr">
                      <a:solidFill>
                        <a:srgbClr val="007148"/>
                      </a:solidFill>
                      <a:prstDash val="solid"/>
                      <a:round/>
                      <a:headEnd type="none" w="med" len="med"/>
                      <a:tailEnd type="none" w="med" len="med"/>
                    </a:lnL>
                    <a:lnR w="12700" cap="flat" cmpd="sng" algn="ctr">
                      <a:solidFill>
                        <a:srgbClr val="007148"/>
                      </a:solidFill>
                      <a:prstDash val="solid"/>
                      <a:round/>
                      <a:headEnd type="none" w="med" len="med"/>
                      <a:tailEnd type="none" w="med" len="med"/>
                    </a:lnR>
                    <a:lnT w="12700" cap="flat" cmpd="sng" algn="ctr">
                      <a:solidFill>
                        <a:srgbClr val="007148"/>
                      </a:solidFill>
                      <a:prstDash val="solid"/>
                      <a:round/>
                      <a:headEnd type="none" w="med" len="med"/>
                      <a:tailEnd type="none" w="med" len="med"/>
                    </a:lnT>
                    <a:lnB w="12700" cap="flat" cmpd="sng" algn="ctr">
                      <a:solidFill>
                        <a:srgbClr val="007148"/>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ctr" latinLnBrk="0" hangingPunct="1">
                        <a:lnSpc>
                          <a:spcPct val="100000"/>
                        </a:lnSpc>
                        <a:spcBef>
                          <a:spcPct val="20000"/>
                        </a:spcBef>
                        <a:spcAft>
                          <a:spcPct val="0"/>
                        </a:spcAft>
                        <a:buClrTx/>
                        <a:buSzTx/>
                        <a:buFont typeface="Arial" charset="0"/>
                        <a:buNone/>
                        <a:tabLst/>
                      </a:pPr>
                      <a:r>
                        <a:rPr kumimoji="0" lang="en-US" sz="2000" b="1" i="0" u="none" strike="noStrike" cap="none" normalizeH="0" baseline="0" dirty="0" smtClean="0">
                          <a:ln>
                            <a:noFill/>
                          </a:ln>
                          <a:solidFill>
                            <a:srgbClr val="000000"/>
                          </a:solidFill>
                          <a:effectLst/>
                          <a:latin typeface="Calibri" pitchFamily="34" charset="0"/>
                          <a:ea typeface="MS PGothic" pitchFamily="34" charset="-128"/>
                        </a:rPr>
                        <a:t>86-100</a:t>
                      </a:r>
                    </a:p>
                  </a:txBody>
                  <a:tcPr marL="90000" marR="90000" marT="36000" marB="36000" anchor="ctr" horzOverflow="overflow">
                    <a:lnL w="12700" cap="flat" cmpd="sng" algn="ctr">
                      <a:solidFill>
                        <a:srgbClr val="007148"/>
                      </a:solidFill>
                      <a:prstDash val="solid"/>
                      <a:round/>
                      <a:headEnd type="none" w="med" len="med"/>
                      <a:tailEnd type="none" w="med" len="med"/>
                    </a:lnL>
                    <a:lnR w="12700" cap="flat" cmpd="sng" algn="ctr">
                      <a:solidFill>
                        <a:srgbClr val="007148"/>
                      </a:solidFill>
                      <a:prstDash val="solid"/>
                      <a:round/>
                      <a:headEnd type="none" w="med" len="med"/>
                      <a:tailEnd type="none" w="med" len="med"/>
                    </a:lnR>
                    <a:lnT w="12700" cap="flat" cmpd="sng" algn="ctr">
                      <a:solidFill>
                        <a:srgbClr val="007148"/>
                      </a:solidFill>
                      <a:prstDash val="solid"/>
                      <a:round/>
                      <a:headEnd type="none" w="med" len="med"/>
                      <a:tailEnd type="none" w="med" len="med"/>
                    </a:lnT>
                    <a:lnB w="12700" cap="flat" cmpd="sng" algn="ctr">
                      <a:solidFill>
                        <a:srgbClr val="007148"/>
                      </a:solidFill>
                      <a:prstDash val="solid"/>
                      <a:round/>
                      <a:headEnd type="none" w="med" len="med"/>
                      <a:tailEnd type="none" w="med" len="med"/>
                    </a:lnB>
                    <a:lnTlToBr>
                      <a:noFill/>
                    </a:lnTlToBr>
                    <a:lnBlToTr>
                      <a:noFill/>
                    </a:lnBlToTr>
                    <a:noFill/>
                  </a:tcPr>
                </a:tc>
              </a:tr>
              <a:tr h="515938">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000" b="1" i="0" u="none" strike="noStrike" cap="none" normalizeH="0" baseline="0" dirty="0" smtClean="0">
                          <a:ln>
                            <a:noFill/>
                          </a:ln>
                          <a:solidFill>
                            <a:srgbClr val="000000"/>
                          </a:solidFill>
                          <a:effectLst/>
                          <a:latin typeface="Calibri" pitchFamily="34" charset="0"/>
                          <a:ea typeface="MS PGothic" pitchFamily="34" charset="-128"/>
                        </a:rPr>
                        <a:t>CIN3+ HPV 16/18</a:t>
                      </a:r>
                    </a:p>
                  </a:txBody>
                  <a:tcPr marL="90000" marR="90000" marT="36000" marB="36000" anchor="ctr" horzOverflow="overflow">
                    <a:lnL w="12700" cap="flat" cmpd="sng" algn="ctr">
                      <a:solidFill>
                        <a:srgbClr val="007148"/>
                      </a:solidFill>
                      <a:prstDash val="solid"/>
                      <a:round/>
                      <a:headEnd type="none" w="med" len="med"/>
                      <a:tailEnd type="none" w="med" len="med"/>
                    </a:lnL>
                    <a:lnR w="12700" cap="flat" cmpd="sng" algn="ctr">
                      <a:solidFill>
                        <a:srgbClr val="007148"/>
                      </a:solidFill>
                      <a:prstDash val="solid"/>
                      <a:round/>
                      <a:headEnd type="none" w="med" len="med"/>
                      <a:tailEnd type="none" w="med" len="med"/>
                    </a:lnR>
                    <a:lnT w="12700" cap="flat" cmpd="sng" algn="ctr">
                      <a:solidFill>
                        <a:srgbClr val="007148"/>
                      </a:solidFill>
                      <a:prstDash val="solid"/>
                      <a:round/>
                      <a:headEnd type="none" w="med" len="med"/>
                      <a:tailEnd type="none" w="med" len="med"/>
                    </a:lnT>
                    <a:lnB w="12700" cap="flat" cmpd="sng" algn="ctr">
                      <a:solidFill>
                        <a:srgbClr val="00714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 typeface="Arial" charset="0"/>
                        <a:buNone/>
                        <a:tabLst/>
                      </a:pPr>
                      <a:r>
                        <a:rPr kumimoji="0" lang="en-US" sz="2000" b="1" i="0" u="none" strike="noStrike" cap="none" normalizeH="0" baseline="0" dirty="0" smtClean="0">
                          <a:ln>
                            <a:noFill/>
                          </a:ln>
                          <a:solidFill>
                            <a:srgbClr val="000000"/>
                          </a:solidFill>
                          <a:effectLst/>
                          <a:latin typeface="Calibri" pitchFamily="34" charset="0"/>
                          <a:ea typeface="MS PGothic" pitchFamily="34" charset="-128"/>
                        </a:rPr>
                        <a:t>97</a:t>
                      </a:r>
                    </a:p>
                  </a:txBody>
                  <a:tcPr marL="90000" marR="90000" marT="36000" marB="36000" anchor="ctr" horzOverflow="overflow">
                    <a:lnL w="12700" cap="flat" cmpd="sng" algn="ctr">
                      <a:solidFill>
                        <a:srgbClr val="007148"/>
                      </a:solidFill>
                      <a:prstDash val="solid"/>
                      <a:round/>
                      <a:headEnd type="none" w="med" len="med"/>
                      <a:tailEnd type="none" w="med" len="med"/>
                    </a:lnL>
                    <a:lnR w="12700" cap="flat" cmpd="sng" algn="ctr">
                      <a:solidFill>
                        <a:srgbClr val="007148"/>
                      </a:solidFill>
                      <a:prstDash val="solid"/>
                      <a:round/>
                      <a:headEnd type="none" w="med" len="med"/>
                      <a:tailEnd type="none" w="med" len="med"/>
                    </a:lnR>
                    <a:lnT w="12700" cap="flat" cmpd="sng" algn="ctr">
                      <a:solidFill>
                        <a:srgbClr val="007148"/>
                      </a:solidFill>
                      <a:prstDash val="solid"/>
                      <a:round/>
                      <a:headEnd type="none" w="med" len="med"/>
                      <a:tailEnd type="none" w="med" len="med"/>
                    </a:lnT>
                    <a:lnB w="12700" cap="flat" cmpd="sng" algn="ctr">
                      <a:solidFill>
                        <a:srgbClr val="007148"/>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ctr" latinLnBrk="0" hangingPunct="1">
                        <a:lnSpc>
                          <a:spcPct val="100000"/>
                        </a:lnSpc>
                        <a:spcBef>
                          <a:spcPct val="20000"/>
                        </a:spcBef>
                        <a:spcAft>
                          <a:spcPct val="0"/>
                        </a:spcAft>
                        <a:buClrTx/>
                        <a:buSzTx/>
                        <a:buFont typeface="Arial" charset="0"/>
                        <a:buNone/>
                        <a:tabLst/>
                      </a:pPr>
                      <a:r>
                        <a:rPr kumimoji="0" lang="en-US" sz="2000" b="1" i="0" u="none" strike="noStrike" cap="none" normalizeH="0" baseline="0" dirty="0" smtClean="0">
                          <a:ln>
                            <a:noFill/>
                          </a:ln>
                          <a:solidFill>
                            <a:srgbClr val="000000"/>
                          </a:solidFill>
                          <a:effectLst/>
                          <a:latin typeface="Calibri" pitchFamily="34" charset="0"/>
                          <a:ea typeface="MS PGothic" pitchFamily="34" charset="-128"/>
                        </a:rPr>
                        <a:t>79-100</a:t>
                      </a:r>
                    </a:p>
                  </a:txBody>
                  <a:tcPr marL="90000" marR="90000" marT="36000" marB="36000" anchor="ctr" horzOverflow="overflow">
                    <a:lnL w="12700" cap="flat" cmpd="sng" algn="ctr">
                      <a:solidFill>
                        <a:srgbClr val="007148"/>
                      </a:solidFill>
                      <a:prstDash val="solid"/>
                      <a:round/>
                      <a:headEnd type="none" w="med" len="med"/>
                      <a:tailEnd type="none" w="med" len="med"/>
                    </a:lnL>
                    <a:lnR w="12700" cap="flat" cmpd="sng" algn="ctr">
                      <a:solidFill>
                        <a:srgbClr val="007148"/>
                      </a:solidFill>
                      <a:prstDash val="solid"/>
                      <a:round/>
                      <a:headEnd type="none" w="med" len="med"/>
                      <a:tailEnd type="none" w="med" len="med"/>
                    </a:lnR>
                    <a:lnT w="12700" cap="flat" cmpd="sng" algn="ctr">
                      <a:solidFill>
                        <a:srgbClr val="007148"/>
                      </a:solidFill>
                      <a:prstDash val="solid"/>
                      <a:round/>
                      <a:headEnd type="none" w="med" len="med"/>
                      <a:tailEnd type="none" w="med" len="med"/>
                    </a:lnT>
                    <a:lnB w="12700" cap="flat" cmpd="sng" algn="ctr">
                      <a:solidFill>
                        <a:srgbClr val="007148"/>
                      </a:solidFill>
                      <a:prstDash val="solid"/>
                      <a:round/>
                      <a:headEnd type="none" w="med" len="med"/>
                      <a:tailEnd type="none" w="med" len="med"/>
                    </a:lnB>
                    <a:lnTlToBr>
                      <a:noFill/>
                    </a:lnTlToBr>
                    <a:lnBlToTr>
                      <a:noFill/>
                    </a:lnBlToTr>
                    <a:noFill/>
                  </a:tcPr>
                </a:tc>
              </a:tr>
            </a:tbl>
          </a:graphicData>
        </a:graphic>
      </p:graphicFrame>
      <p:sp>
        <p:nvSpPr>
          <p:cNvPr id="10286" name="Text Box 46"/>
          <p:cNvSpPr txBox="1">
            <a:spLocks noChangeArrowheads="1"/>
          </p:cNvSpPr>
          <p:nvPr/>
        </p:nvSpPr>
        <p:spPr bwMode="auto">
          <a:xfrm>
            <a:off x="827584" y="6554844"/>
            <a:ext cx="7992888" cy="258532"/>
          </a:xfrm>
          <a:prstGeom prst="rect">
            <a:avLst/>
          </a:prstGeom>
          <a:noFill/>
          <a:ln w="25400">
            <a:noFill/>
            <a:miter lim="800000"/>
            <a:headEnd/>
            <a:tailEnd/>
          </a:ln>
        </p:spPr>
        <p:txBody>
          <a:bodyPr wrap="square" lIns="82296" tIns="36576" rIns="82296" bIns="36576">
            <a:spAutoFit/>
          </a:bodyPr>
          <a:lstStyle/>
          <a:p>
            <a:r>
              <a:rPr lang="fr-FR" sz="1200" dirty="0" err="1">
                <a:ea typeface="MS PGothic" pitchFamily="34" charset="-128"/>
                <a:cs typeface="Arial" charset="0"/>
              </a:rPr>
              <a:t>Lehtinen</a:t>
            </a:r>
            <a:r>
              <a:rPr lang="fr-FR" sz="1200" dirty="0">
                <a:ea typeface="MS PGothic" pitchFamily="34" charset="-128"/>
                <a:cs typeface="Arial" charset="0"/>
              </a:rPr>
              <a:t> M, et al. Lancet </a:t>
            </a:r>
            <a:r>
              <a:rPr lang="fr-FR" sz="1200" dirty="0" err="1" smtClean="0">
                <a:ea typeface="MS PGothic" pitchFamily="34" charset="-128"/>
                <a:cs typeface="Arial" charset="0"/>
              </a:rPr>
              <a:t>Oncology</a:t>
            </a:r>
            <a:r>
              <a:rPr lang="fr-FR" sz="1200" dirty="0" smtClean="0">
                <a:ea typeface="MS PGothic" pitchFamily="34" charset="-128"/>
                <a:cs typeface="Arial" charset="0"/>
              </a:rPr>
              <a:t>, 2012;13:89-99 </a:t>
            </a:r>
            <a:r>
              <a:rPr lang="da-DK" sz="1200" dirty="0" smtClean="0">
                <a:ea typeface="MS PGothic" pitchFamily="34" charset="-128"/>
                <a:cs typeface="Arial" charset="0"/>
              </a:rPr>
              <a:t>The </a:t>
            </a:r>
            <a:r>
              <a:rPr lang="da-DK" sz="1200" dirty="0">
                <a:ea typeface="MS PGothic" pitchFamily="34" charset="-128"/>
                <a:cs typeface="Arial" charset="0"/>
              </a:rPr>
              <a:t>FUTURE II Study Group. </a:t>
            </a:r>
            <a:r>
              <a:rPr lang="da-DK" sz="1200" dirty="0" smtClean="0">
                <a:ea typeface="MS PGothic" pitchFamily="34" charset="-128"/>
                <a:cs typeface="Arial" charset="0"/>
              </a:rPr>
              <a:t>N </a:t>
            </a:r>
            <a:r>
              <a:rPr lang="da-DK" sz="1200" dirty="0">
                <a:ea typeface="MS PGothic" pitchFamily="34" charset="-128"/>
                <a:cs typeface="Arial" charset="0"/>
              </a:rPr>
              <a:t>Engl J </a:t>
            </a:r>
            <a:r>
              <a:rPr lang="da-DK" sz="1200" dirty="0" smtClean="0">
                <a:ea typeface="MS PGothic" pitchFamily="34" charset="-128"/>
                <a:cs typeface="Arial" charset="0"/>
              </a:rPr>
              <a:t>Med 2007; 356:1915-27</a:t>
            </a:r>
            <a:endParaRPr lang="da-DK" sz="1200" dirty="0">
              <a:ea typeface="MS PGothic" pitchFamily="34" charset="-128"/>
              <a:cs typeface="Arial" charset="0"/>
            </a:endParaRPr>
          </a:p>
        </p:txBody>
      </p:sp>
      <p:sp>
        <p:nvSpPr>
          <p:cNvPr id="10290" name="Rectangle 3"/>
          <p:cNvSpPr>
            <a:spLocks noChangeArrowheads="1"/>
          </p:cNvSpPr>
          <p:nvPr/>
        </p:nvSpPr>
        <p:spPr bwMode="auto">
          <a:xfrm>
            <a:off x="35496" y="3429000"/>
            <a:ext cx="8892481" cy="617537"/>
          </a:xfrm>
          <a:prstGeom prst="rect">
            <a:avLst/>
          </a:prstGeom>
          <a:noFill/>
          <a:ln w="9525">
            <a:noFill/>
            <a:miter lim="800000"/>
            <a:headEnd/>
            <a:tailEnd/>
          </a:ln>
        </p:spPr>
        <p:txBody>
          <a:bodyPr/>
          <a:lstStyle/>
          <a:p>
            <a:pPr algn="ctr">
              <a:spcBef>
                <a:spcPct val="20000"/>
              </a:spcBef>
            </a:pPr>
            <a:r>
              <a:rPr lang="en-US" b="1" dirty="0" smtClean="0">
                <a:latin typeface="Calibri" pitchFamily="34" charset="0"/>
              </a:rPr>
              <a:t>FUTURE II study. Efficacy cohort N 12.167 young women 15 </a:t>
            </a:r>
            <a:r>
              <a:rPr lang="en-US" b="1" dirty="0">
                <a:latin typeface="Calibri" pitchFamily="34" charset="0"/>
              </a:rPr>
              <a:t>-</a:t>
            </a:r>
            <a:r>
              <a:rPr lang="en-US" b="1" dirty="0" smtClean="0">
                <a:latin typeface="Calibri" pitchFamily="34" charset="0"/>
              </a:rPr>
              <a:t> 26 years. </a:t>
            </a:r>
            <a:r>
              <a:rPr lang="en-US" b="1" dirty="0" err="1" smtClean="0">
                <a:latin typeface="Calibri" pitchFamily="34" charset="0"/>
              </a:rPr>
              <a:t>Cuadrivalent</a:t>
            </a:r>
            <a:r>
              <a:rPr lang="en-US" b="1" dirty="0" smtClean="0">
                <a:latin typeface="Calibri" pitchFamily="34" charset="0"/>
              </a:rPr>
              <a:t> vaccine</a:t>
            </a:r>
            <a:endParaRPr lang="en-US" sz="3200" b="1" dirty="0">
              <a:latin typeface="Calibri" pitchFamily="34" charset="0"/>
            </a:endParaRPr>
          </a:p>
        </p:txBody>
      </p:sp>
      <p:sp>
        <p:nvSpPr>
          <p:cNvPr id="2" name="1 CuadroTexto"/>
          <p:cNvSpPr txBox="1"/>
          <p:nvPr/>
        </p:nvSpPr>
        <p:spPr>
          <a:xfrm>
            <a:off x="539933" y="5877272"/>
            <a:ext cx="8094652" cy="646331"/>
          </a:xfrm>
          <a:prstGeom prst="rect">
            <a:avLst/>
          </a:prstGeom>
          <a:noFill/>
        </p:spPr>
        <p:txBody>
          <a:bodyPr wrap="none" rtlCol="0">
            <a:spAutoFit/>
          </a:bodyPr>
          <a:lstStyle/>
          <a:p>
            <a:pPr algn="ctr"/>
            <a:r>
              <a:rPr lang="en-US" dirty="0">
                <a:latin typeface="+mn-lt"/>
              </a:rPr>
              <a:t>Vaccine efficacy </a:t>
            </a:r>
            <a:r>
              <a:rPr lang="en-US" dirty="0" smtClean="0">
                <a:latin typeface="+mn-lt"/>
              </a:rPr>
              <a:t>showed almost </a:t>
            </a:r>
            <a:r>
              <a:rPr lang="en-US" dirty="0">
                <a:latin typeface="+mn-lt"/>
              </a:rPr>
              <a:t>100% protection against </a:t>
            </a:r>
            <a:r>
              <a:rPr lang="en-US" dirty="0" smtClean="0">
                <a:latin typeface="+mn-lt"/>
              </a:rPr>
              <a:t>genital </a:t>
            </a:r>
            <a:r>
              <a:rPr lang="en-US" dirty="0">
                <a:latin typeface="+mn-lt"/>
              </a:rPr>
              <a:t>warts associated </a:t>
            </a:r>
            <a:endParaRPr lang="en-US" dirty="0" smtClean="0">
              <a:latin typeface="+mn-lt"/>
            </a:endParaRPr>
          </a:p>
          <a:p>
            <a:pPr algn="ctr"/>
            <a:r>
              <a:rPr lang="en-US" dirty="0" smtClean="0">
                <a:latin typeface="+mn-lt"/>
              </a:rPr>
              <a:t>with </a:t>
            </a:r>
            <a:r>
              <a:rPr lang="en-US" dirty="0">
                <a:latin typeface="+mn-lt"/>
              </a:rPr>
              <a:t>HPV-6 and </a:t>
            </a:r>
            <a:r>
              <a:rPr lang="en-US" dirty="0" smtClean="0">
                <a:latin typeface="+mn-lt"/>
              </a:rPr>
              <a:t>HPV-11</a:t>
            </a:r>
            <a:endParaRPr lang="es-ES" dirty="0">
              <a:latin typeface="+mn-lt"/>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Green">
  <a:themeElements>
    <a:clrScheme name="Green">
      <a:dk1>
        <a:srgbClr val="685D55"/>
      </a:dk1>
      <a:lt1>
        <a:sysClr val="window" lastClr="FFFFFF"/>
      </a:lt1>
      <a:dk2>
        <a:srgbClr val="999999"/>
      </a:dk2>
      <a:lt2>
        <a:srgbClr val="FF6600"/>
      </a:lt2>
      <a:accent1>
        <a:srgbClr val="66CC66"/>
      </a:accent1>
      <a:accent2>
        <a:srgbClr val="6699CC"/>
      </a:accent2>
      <a:accent3>
        <a:srgbClr val="CCFF99"/>
      </a:accent3>
      <a:accent4>
        <a:srgbClr val="CCCCFF"/>
      </a:accent4>
      <a:accent5>
        <a:srgbClr val="336699"/>
      </a:accent5>
      <a:accent6>
        <a:srgbClr val="F0AB00"/>
      </a:accent6>
      <a:hlink>
        <a:srgbClr val="FF0033"/>
      </a:hlink>
      <a:folHlink>
        <a:srgbClr val="E166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a:tailEnd/>
        </a:ln>
      </a:spPr>
      <a:bodyPr lIns="82296" tIns="36576" rIns="82296" bIns="36576" rtlCol="0" anchor="ctr"/>
      <a:lstStyle>
        <a:defPPr marL="0" marR="0" indent="0" algn="ctr" defTabSz="914400" eaLnBrk="0" fontAlgn="auto" latinLnBrk="0" hangingPunct="0">
          <a:lnSpc>
            <a:spcPct val="100000"/>
          </a:lnSpc>
          <a:spcBef>
            <a:spcPts val="0"/>
          </a:spcBef>
          <a:spcAft>
            <a:spcPts val="0"/>
          </a:spcAft>
          <a:buClrTx/>
          <a:buSzTx/>
          <a:buFontTx/>
          <a:buNone/>
          <a:tabLst/>
          <a:defRPr kumimoji="0" sz="1800" b="1" i="0" u="none" strike="noStrike" kern="0" cap="none" spc="0" normalizeH="0" baseline="0" noProof="0" dirty="0">
            <a:ln>
              <a:noFill/>
            </a:ln>
            <a:solidFill>
              <a:srgbClr val="FFFFFF"/>
            </a:solidFill>
            <a:effectLst/>
            <a:uLnTx/>
            <a:uFillTx/>
            <a:latin typeface="Arial"/>
            <a:ea typeface="+mn-ea"/>
            <a:cs typeface="+mn-cs"/>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4507</TotalTime>
  <Words>1738</Words>
  <Application>Microsoft Office PowerPoint</Application>
  <PresentationFormat>Presentación en pantalla (4:3)</PresentationFormat>
  <Paragraphs>242</Paragraphs>
  <Slides>19</Slides>
  <Notes>6</Notes>
  <HiddenSlides>0</HiddenSlides>
  <MMClips>0</MMClips>
  <ScaleCrop>false</ScaleCrop>
  <HeadingPairs>
    <vt:vector size="6" baseType="variant">
      <vt:variant>
        <vt:lpstr>Tema</vt:lpstr>
      </vt:variant>
      <vt:variant>
        <vt:i4>6</vt:i4>
      </vt:variant>
      <vt:variant>
        <vt:lpstr>Servidores OLE incrustados</vt:lpstr>
      </vt:variant>
      <vt:variant>
        <vt:i4>1</vt:i4>
      </vt:variant>
      <vt:variant>
        <vt:lpstr>Títulos de diapositiva</vt:lpstr>
      </vt:variant>
      <vt:variant>
        <vt:i4>19</vt:i4>
      </vt:variant>
    </vt:vector>
  </HeadingPairs>
  <TitlesOfParts>
    <vt:vector size="26" baseType="lpstr">
      <vt:lpstr>Office Theme</vt:lpstr>
      <vt:lpstr>1_Office Theme</vt:lpstr>
      <vt:lpstr>Diseño predeterminado</vt:lpstr>
      <vt:lpstr>1_Tema de Office</vt:lpstr>
      <vt:lpstr>Green</vt:lpstr>
      <vt:lpstr>2_Office Theme</vt:lpstr>
      <vt:lpstr>Hoja de cálculo de Microsoft Excel 97-2003</vt:lpstr>
      <vt:lpstr>HPV Vaccine:  Clinical development, Efficacy and Safety </vt:lpstr>
      <vt:lpstr>HPV Infections &amp; Vaccines: General Concepts</vt:lpstr>
      <vt:lpstr>Strategy for Cervical Cancer Prevention </vt:lpstr>
      <vt:lpstr>HPV Vaccines </vt:lpstr>
      <vt:lpstr>HPV Vaccines </vt:lpstr>
      <vt:lpstr>HPV natural infection is unrecognized by the immune system</vt:lpstr>
      <vt:lpstr>HPV Vaccines: mechanism of protection </vt:lpstr>
      <vt:lpstr>HPV Vaccine: Neutralizing Antibodies Response </vt:lpstr>
      <vt:lpstr>HPV Vaccine Efficacy against HPV types 16/18 CIN2+ Naïve Cohort</vt:lpstr>
      <vt:lpstr>Presentación de PowerPoint</vt:lpstr>
      <vt:lpstr>HPV Vaccine: Predicted model of long term  Protection based on Immunogenicity </vt:lpstr>
      <vt:lpstr>Presentación de PowerPoint</vt:lpstr>
      <vt:lpstr>HPV Vaccines Safety </vt:lpstr>
      <vt:lpstr>HPV Vaccines Safety, cont… </vt:lpstr>
      <vt:lpstr>Impact and Effectiveness of the Quadrivalent HPV Vaccine A systemaic review of 10 years of Real-World Experience</vt:lpstr>
      <vt:lpstr>Presentación de PowerPoint</vt:lpstr>
      <vt:lpstr>Conclusions </vt:lpstr>
      <vt:lpstr>Presentación de PowerPoint</vt:lpstr>
      <vt:lpstr>Presentación de PowerPoint</vt:lpstr>
    </vt:vector>
  </TitlesOfParts>
  <Company>Pfizer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Vacunas Neumocócicas Conjugadas</dc:title>
  <dc:creator>canea</dc:creator>
  <cp:lastModifiedBy>Ricardo</cp:lastModifiedBy>
  <cp:revision>345</cp:revision>
  <dcterms:created xsi:type="dcterms:W3CDTF">2010-08-15T11:57:34Z</dcterms:created>
  <dcterms:modified xsi:type="dcterms:W3CDTF">2018-10-16T04:31:48Z</dcterms:modified>
</cp:coreProperties>
</file>